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74B8-BDD4-38C2-11AD-9507092F1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6C44F-F8A4-1A4B-B151-9A673674E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BC59D-DC9E-8193-FCC6-41C9A9AF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612E2-8055-133E-17F1-6A091C1E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FF04-F8B0-08A1-37A7-C622344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8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992D-09CC-2A4F-5CB4-A1BD502C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022CB-F1A2-5E69-5408-D9607A225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8C745-83B7-ADB2-F6FE-B872C9F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DA54B-D2C2-94F7-2918-DF76B8C9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891D-2D1A-8C4D-DE22-CEFA6F5A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7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BF84B-162E-E2C9-C0CE-6CCD33F44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A431B-0D81-3B6F-5DFF-957FDBCF3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B2FC9-4755-ABF2-730D-D5A0542A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5AEA-BA45-EBD8-F5B3-C1425C8E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7DB3-C606-3C1F-0ECD-B5FAA76C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3FA-4CBB-3848-6803-7E4E51ED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F150-4213-82D4-C202-B92A8F32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6186-42E1-F9AC-C839-36823EEF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B8C1-92B0-F4A0-3B7C-402DAF55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24154-7011-6E94-FBFE-F4474B7D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6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4F0D-A490-8BFF-DA15-80361083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9E56-1796-8BEF-94A7-AADC6088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A7DBA-8F0F-2C29-F50F-EBE3D20D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61F9-6B7B-4538-F2C5-F28CA13C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C6C0-DA15-EA21-DBFD-1054D774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4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B816-F08D-BE60-6FF3-3F05062F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99D7-B1F8-306A-FBC0-85016E349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44005-2339-FA05-31A1-5E19E79A8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D4F0-A177-3F2B-C99D-639ED378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7F966-6067-110E-5A95-5F64C5A2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D68F-378B-C631-4E9F-425DF5DE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7F6E-13D6-928C-9E63-82E30D1F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3C7E0-40CF-BB35-98F2-7121DEBE3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60357-815D-6ABC-1F35-1605AA1A2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4865C-6CF6-5036-7AF9-9DF2A6865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93B96-3C98-6D95-2974-C32303BAC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6B13E-D7FA-37BC-5E22-D5CAEEA4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CBE40-9A7D-D34F-D9D5-30399D11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05EDA-B5D3-F33C-8727-FA21DB1A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8A0-E401-8FA1-462C-C0F2EF02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9CCF-51DC-F6B6-9B80-A0D2CC96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E8570-46B9-5493-0EAE-4B9196CB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34C60-BAC4-1702-8B0C-2A667185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7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46246-A32A-C24C-6FCD-C55FBA3F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602C8-6A23-6FD4-C840-1858ADF9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013DA-F1A3-AB11-279F-140D303F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F06E-515F-AEAC-CBD3-19D80BEC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D6E7-3C65-D76D-9D11-33FF0DB9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1E99-7353-89D4-1169-279885D0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42501-16EF-70AF-8A1C-B349BC2E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1BA8D-E109-548C-35F1-AA616B24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9FEFE-8563-6685-F77F-EF61BD08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3A89-56EA-19EC-EE9A-FCE56D95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63E82-E07A-A664-C05E-582F897B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F7713-5DDB-0BF5-CA2D-DBD197F87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BBAA8-EBA3-8D73-BD0F-495BEFBA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ED539-9B2A-077C-A9B0-2A988CEB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F99F1-58B3-AD1F-F4A2-A6EAF542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5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93FFE-24E5-D5F1-194A-ACC5F31D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A776F-5C8A-B2CB-4B1F-AEBC6920E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9AE7-FCAC-967F-A6AA-DCD5C9642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DD26-1DCC-430E-9D6A-75A45ABDDED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97B4-E075-E2A1-1074-35A163619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E026-A717-1A31-94E6-0F878B882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DE43-683C-4117-964E-B226EBC22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41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43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0961D77B-EFC0-444B-87E8-4C48EB6BE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4346D97B-F445-47F3-BA3B-4674EA92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62EC0B06-9FB5-4E2A-8F85-3F5C3C470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CB018DE-77EA-4771-BBB3-3E8678CB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8F74779D-38D4-4594-82D5-4DD618BE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8C2FA1FD-3E25-4C6B-81AF-B74DDCDA7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074878CC-F698-4AC1-BC95-5326B0A31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This is why the World Cup 2022 in Qatar is controversial - The Athletic">
            <a:extLst>
              <a:ext uri="{FF2B5EF4-FFF2-40B4-BE49-F238E27FC236}">
                <a16:creationId xmlns:a16="http://schemas.microsoft.com/office/drawing/2014/main" id="{38AE18B1-8703-3705-E2A7-7C3DF9632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2628" b="4"/>
          <a:stretch/>
        </p:blipFill>
        <p:spPr bwMode="auto">
          <a:xfrm>
            <a:off x="603504" y="417317"/>
            <a:ext cx="3549663" cy="31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B7B4DECA-15C8-4678-96F8-1CA5C3D50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0D83F5C-F1F1-4882-9C32-26A6B186A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AED0986A-A3B6-4FFD-9EBD-A5CCBF8CE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AABA8203-A31E-45DE-97A5-E5B006413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5202206D-4121-46D6-9F2F-4F24D214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Qatar World Cup set to defy controversy and hit revenue high: Report |  Business Standard News">
            <a:extLst>
              <a:ext uri="{FF2B5EF4-FFF2-40B4-BE49-F238E27FC236}">
                <a16:creationId xmlns:a16="http://schemas.microsoft.com/office/drawing/2014/main" id="{B3A2542C-1F51-CA6A-2116-DDAB659C8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1"/>
          <a:stretch/>
        </p:blipFill>
        <p:spPr bwMode="auto">
          <a:xfrm>
            <a:off x="4280448" y="417317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825F25-7D49-E308-239A-A6C4C4C77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14567" b="-2"/>
          <a:stretch/>
        </p:blipFill>
        <p:spPr bwMode="auto">
          <a:xfrm>
            <a:off x="7949294" y="417317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1EE6A-2A31-58DC-BB60-6D50D1B4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02" y="3776871"/>
            <a:ext cx="5983362" cy="2303492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fr-FR" sz="4800" dirty="0">
                <a:solidFill>
                  <a:schemeClr val="bg1"/>
                </a:solidFill>
              </a:rPr>
              <a:t>FIFA World Cup 2022</a:t>
            </a:r>
            <a:br>
              <a:rPr lang="fr-FR" sz="4800" dirty="0">
                <a:solidFill>
                  <a:schemeClr val="bg1"/>
                </a:solidFill>
              </a:rPr>
            </a:b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Issues &amp; </a:t>
            </a:r>
            <a:r>
              <a:rPr lang="fr-FR" sz="4800" dirty="0" err="1">
                <a:solidFill>
                  <a:schemeClr val="bg1"/>
                </a:solidFill>
              </a:rPr>
              <a:t>Controversies</a:t>
            </a:r>
            <a:r>
              <a:rPr lang="fr-FR" sz="4800" dirty="0">
                <a:solidFill>
                  <a:schemeClr val="bg1"/>
                </a:solidFill>
              </a:rPr>
              <a:t>!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CFD97-475E-0AAA-ECE0-82D6D653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334" y="3776870"/>
            <a:ext cx="4918572" cy="2303492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A short </a:t>
            </a:r>
            <a:r>
              <a:rPr lang="fr-FR" dirty="0" err="1">
                <a:solidFill>
                  <a:schemeClr val="bg1"/>
                </a:solidFill>
              </a:rPr>
              <a:t>research</a:t>
            </a:r>
            <a:r>
              <a:rPr lang="fr-FR" dirty="0">
                <a:solidFill>
                  <a:schemeClr val="bg1"/>
                </a:solidFill>
              </a:rPr>
              <a:t> report by: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algn="l"/>
            <a:r>
              <a:rPr lang="fr-FR" dirty="0">
                <a:solidFill>
                  <a:schemeClr val="bg1"/>
                </a:solidFill>
              </a:rPr>
              <a:t>Name:</a:t>
            </a:r>
          </a:p>
          <a:p>
            <a:pPr algn="l"/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Form</a:t>
            </a:r>
            <a:r>
              <a:rPr lang="fr-FR" dirty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9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oha Qatar weather 2022 Climate and weather in Doha - The best time and  weather to travel to Doha. Travel weather and climate description.">
            <a:extLst>
              <a:ext uri="{FF2B5EF4-FFF2-40B4-BE49-F238E27FC236}">
                <a16:creationId xmlns:a16="http://schemas.microsoft.com/office/drawing/2014/main" id="{3ABB20B8-5614-41B8-A97A-470BF8EE3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6" r="-4" b="13437"/>
          <a:stretch/>
        </p:blipFill>
        <p:spPr bwMode="auto">
          <a:xfrm>
            <a:off x="4426858" y="3429004"/>
            <a:ext cx="776514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orld Cup host Qatar sees climate-controlled stadiums as the future -  Kuwait Times">
            <a:extLst>
              <a:ext uri="{FF2B5EF4-FFF2-40B4-BE49-F238E27FC236}">
                <a16:creationId xmlns:a16="http://schemas.microsoft.com/office/drawing/2014/main" id="{57C6FDEF-79E3-040B-5405-AC049C55D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0" r="1" b="16871"/>
          <a:stretch/>
        </p:blipFill>
        <p:spPr bwMode="auto">
          <a:xfrm>
            <a:off x="4426853" y="-3"/>
            <a:ext cx="776514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7A938-473D-EC2B-D6F5-2A0A44BA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Controversy 1 – Time of the year</a:t>
            </a:r>
          </a:p>
        </p:txBody>
      </p:sp>
      <p:sp>
        <p:nvSpPr>
          <p:cNvPr id="2065" name="Content Placeholder 2064">
            <a:extLst>
              <a:ext uri="{FF2B5EF4-FFF2-40B4-BE49-F238E27FC236}">
                <a16:creationId xmlns:a16="http://schemas.microsoft.com/office/drawing/2014/main" id="{2E5F86C9-9051-42DE-6BB3-4A8A3BF7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7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agram&#10;&#10;Description automatically generated">
            <a:extLst>
              <a:ext uri="{FF2B5EF4-FFF2-40B4-BE49-F238E27FC236}">
                <a16:creationId xmlns:a16="http://schemas.microsoft.com/office/drawing/2014/main" id="{913B3AB5-9F77-6F78-7637-9F60841B0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r="1" b="25494"/>
          <a:stretch/>
        </p:blipFill>
        <p:spPr bwMode="auto">
          <a:xfrm>
            <a:off x="4426858" y="3429004"/>
            <a:ext cx="776514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ecord player with a record&#10;&#10;Description automatically generated with medium confidence">
            <a:extLst>
              <a:ext uri="{FF2B5EF4-FFF2-40B4-BE49-F238E27FC236}">
                <a16:creationId xmlns:a16="http://schemas.microsoft.com/office/drawing/2014/main" id="{CC4F044C-07F6-203C-C58A-C486472AE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r="1" b="11359"/>
          <a:stretch/>
        </p:blipFill>
        <p:spPr bwMode="auto">
          <a:xfrm>
            <a:off x="4426853" y="-3"/>
            <a:ext cx="776514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9B3D-B190-710F-354C-B9A7FE40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fr-FR" sz="3400">
                <a:solidFill>
                  <a:schemeClr val="bg1"/>
                </a:solidFill>
              </a:rPr>
              <a:t>Controversy 2 - $200 billion cost!</a:t>
            </a:r>
            <a:endParaRPr lang="en-GB" sz="3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D221-967A-C33F-D7DA-B813092E8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endParaRPr lang="en-GB" sz="200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ave 1,200 World Cup workers really died in Qatar? - BBC News">
            <a:extLst>
              <a:ext uri="{FF2B5EF4-FFF2-40B4-BE49-F238E27FC236}">
                <a16:creationId xmlns:a16="http://schemas.microsoft.com/office/drawing/2014/main" id="{1648A38A-D415-8B10-B07F-6388A1507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0" r="1" b="18251"/>
          <a:stretch/>
        </p:blipFill>
        <p:spPr bwMode="auto">
          <a:xfrm>
            <a:off x="4426858" y="3429004"/>
            <a:ext cx="776514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year from Qatar World Cup, exploited migrant workers fight for change on  human rights">
            <a:extLst>
              <a:ext uri="{FF2B5EF4-FFF2-40B4-BE49-F238E27FC236}">
                <a16:creationId xmlns:a16="http://schemas.microsoft.com/office/drawing/2014/main" id="{64EA331F-60F7-CF94-E9E2-15E3DF3B5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8" r="1" b="1419"/>
          <a:stretch/>
        </p:blipFill>
        <p:spPr bwMode="auto">
          <a:xfrm>
            <a:off x="4426853" y="-3"/>
            <a:ext cx="776514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EF63F-8757-BF61-EC0E-CEB09F9B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fr-FR" sz="3700">
                <a:solidFill>
                  <a:schemeClr val="bg1"/>
                </a:solidFill>
              </a:rPr>
              <a:t>Controversy 3 – Migrant workers </a:t>
            </a:r>
            <a:endParaRPr lang="en-GB" sz="37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B875-DF41-C124-6C39-3286F26D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LGBT+ fans will be welcome in Qatar for 2022 World Cup, FA chief insists |  The Independent">
            <a:extLst>
              <a:ext uri="{FF2B5EF4-FFF2-40B4-BE49-F238E27FC236}">
                <a16:creationId xmlns:a16="http://schemas.microsoft.com/office/drawing/2014/main" id="{2ED5353B-71E7-61E6-EB86-564AD35D1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r="1" b="23651"/>
          <a:stretch/>
        </p:blipFill>
        <p:spPr bwMode="auto">
          <a:xfrm>
            <a:off x="4426858" y="3429004"/>
            <a:ext cx="776514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GBTQ activist says he was 'seized' in Qatar ahead of the World Cup">
            <a:extLst>
              <a:ext uri="{FF2B5EF4-FFF2-40B4-BE49-F238E27FC236}">
                <a16:creationId xmlns:a16="http://schemas.microsoft.com/office/drawing/2014/main" id="{8401EDE5-CC91-9F7F-030A-2F2ACCC20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r="1" b="54537"/>
          <a:stretch/>
        </p:blipFill>
        <p:spPr bwMode="auto">
          <a:xfrm>
            <a:off x="4426852" y="-130632"/>
            <a:ext cx="776514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B5D7C-8B6D-10BE-66CD-202A1FAA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fr-FR" sz="3700" dirty="0" err="1">
                <a:solidFill>
                  <a:schemeClr val="bg1"/>
                </a:solidFill>
              </a:rPr>
              <a:t>Controversy</a:t>
            </a:r>
            <a:r>
              <a:rPr lang="fr-FR" sz="3700" dirty="0">
                <a:solidFill>
                  <a:schemeClr val="bg1"/>
                </a:solidFill>
              </a:rPr>
              <a:t> 4 – LGBQT+ </a:t>
            </a:r>
            <a:r>
              <a:rPr lang="fr-FR" sz="3700" dirty="0" err="1">
                <a:solidFill>
                  <a:schemeClr val="bg1"/>
                </a:solidFill>
              </a:rPr>
              <a:t>rights</a:t>
            </a:r>
            <a:r>
              <a:rPr lang="fr-FR" sz="3700" dirty="0">
                <a:solidFill>
                  <a:schemeClr val="bg1"/>
                </a:solidFill>
              </a:rPr>
              <a:t> </a:t>
            </a:r>
            <a:endParaRPr lang="en-GB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C11F-C34B-C5A2-89B2-48CEB66D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endParaRPr lang="en-GB" sz="200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0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FIFA World Cup 2022  Issues &amp; Controversies! </vt:lpstr>
      <vt:lpstr>Controversy 1 – Time of the year</vt:lpstr>
      <vt:lpstr>Controversy 2 - $200 billion cost!</vt:lpstr>
      <vt:lpstr>Controversy 3 – Migrant workers </vt:lpstr>
      <vt:lpstr>Controversy 4 – LGBQT+ rights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FIFA World Cup 2022  Issues &amp; Controversies! </dc:title>
  <dc:creator>Matthew Podbury</dc:creator>
  <cp:lastModifiedBy>Matthew Podbury</cp:lastModifiedBy>
  <cp:revision>1</cp:revision>
  <dcterms:created xsi:type="dcterms:W3CDTF">2022-11-17T13:54:21Z</dcterms:created>
  <dcterms:modified xsi:type="dcterms:W3CDTF">2022-11-17T14:06:11Z</dcterms:modified>
</cp:coreProperties>
</file>