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3232-D50C-4A66-BA64-E27AC837B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7C27D-7991-4D9F-B13D-FFD8C8743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89946-2A22-409A-8443-42DD27A3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A84D3-E15A-443D-A753-E7CBE0CC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5BEC-92C7-476D-83BF-CF7BA988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2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DA30-CDF0-4096-A900-DCC4824A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3A1CF-0DA9-40B1-99BA-3F6FED21C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BE1C-EBF5-4D6B-9005-CC4E7DA01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D1D7A-76CF-4446-8AC8-FE65D1DF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61F3B-586E-4FC5-93A3-76789745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4BCCA-59CA-4EAF-A6BB-4B267E7C7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A4C80-F9A5-4087-8DA9-EC6987FFC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6BFF7-4BCE-492A-8F95-DDED5AAA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D0261-E1DA-4D56-8208-B46111BD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5A885-39B6-4FD4-99B1-591FE082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1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8BE4-7431-45E9-B1A0-B4A20B40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BAACF-E8C4-4B0B-BD38-D23AAD5E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F121-0F7A-4A46-9F90-D42B2CD5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E3774-2690-4302-81D2-4C93CE27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85FA9-52AB-4F22-ADE0-850013D9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4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1DB26-B271-4F83-A860-FB20547C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BBBA8-81C0-4D1D-B83A-0F9ACE9D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B32B-07A0-4F69-9C46-A109E96D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75DE7-5240-4832-9C7D-134DF9C9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A1765-F504-4D20-9FED-CEB86EC2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F4283-6D7B-416E-92BB-1F46F82A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72ADE-6075-4DA5-A6FF-8E4CE4FF6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BE844-94B7-4940-A69C-6C4550A8B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E7697-28D9-44EE-9F6A-CD634FBD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725C1-1885-4484-ABB6-B9CD8157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43F0A-5B9C-4C1A-97B0-FBA63B23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7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121E-EE58-4D2A-9955-F33320D7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C9B5E-DA37-4737-83DB-BFEB2EA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B34C1-6A63-40DC-A6CF-33501BBB9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F4151-D3C5-4F45-A8A4-DFBE9D3BA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308DF1-2279-4DF6-B60A-E31942CA7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ACECD-1218-4733-9180-76758AE6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C0E974-33A9-4A35-890C-7E0DE132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749783-86E1-4CF8-8E03-9401F8C3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7075-D258-4A69-8949-E818220AB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57E25-5D85-4F20-AA6A-0C416DF7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9B7DA-C5ED-4DF0-9796-3B1D22B4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D1AA6-D469-4D44-9AFE-15DB33D5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9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17D0CA-648B-42FC-B615-344E7085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E27E0-4F79-40E8-95A9-F2318E39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1300C-D97D-43BB-AFA9-F1548503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BD11-C022-47D9-8135-7DF7C136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A1E79-23C4-4B4D-A09A-EA63C4367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633F2-87EB-4AB0-9816-2648BD528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714D2-8797-4A1C-BEA0-697AECB1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68421-E8B1-4A88-9A24-E33164BB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74BC6-0AB7-4E25-944F-62906394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76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2898-B9E1-4853-B567-6868887E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5FCF0-84C0-4DA8-9E03-6B75F0C13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BFBB4-ECCE-4E5B-BB2D-D11ED7693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A4B0A-4ACA-4E83-B193-BD1EBEF5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94986-854E-40D0-98F5-BC75104E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44941-7718-4614-B331-BC2FFDB3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53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CD7196-22BC-47F0-B7CC-CF5438E8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C6C8E-2C73-4249-8A87-FDECEC192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5337E-2600-44AC-A46A-83F1DADB7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F911-6551-41A2-AD66-2F2AE459B55A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31528-E587-400C-8D43-DA7BAC726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5513C-BA1C-4F54-A265-BA18BA2BC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1F5B-BD60-47FD-ABF8-ECFD2EABB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0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life and death of John Chau, the man who tried to convert his killers |  Evangelical Christianity | The Guardian">
            <a:extLst>
              <a:ext uri="{FF2B5EF4-FFF2-40B4-BE49-F238E27FC236}">
                <a16:creationId xmlns:a16="http://schemas.microsoft.com/office/drawing/2014/main" id="{EAFB3ADC-4636-4F41-8190-E59716B14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5" r="20829" b="9090"/>
          <a:stretch/>
        </p:blipFill>
        <p:spPr bwMode="auto">
          <a:xfrm>
            <a:off x="3523488" y="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80121A-A55C-454C-BC34-31B0AF92B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42684"/>
          </a:xfrm>
        </p:spPr>
        <p:txBody>
          <a:bodyPr anchor="b">
            <a:normAutofit fontScale="90000"/>
          </a:bodyPr>
          <a:lstStyle/>
          <a:p>
            <a:pPr algn="l"/>
            <a:r>
              <a:rPr lang="fr-FR" sz="4800" dirty="0"/>
              <a:t>This is John Chau. </a:t>
            </a:r>
            <a:br>
              <a:rPr lang="fr-FR" sz="4800" dirty="0"/>
            </a:br>
            <a:br>
              <a:rPr lang="fr-FR" sz="4800" dirty="0"/>
            </a:br>
            <a:r>
              <a:rPr lang="fr-FR" sz="4800" dirty="0"/>
              <a:t>He </a:t>
            </a:r>
            <a:r>
              <a:rPr lang="fr-FR" sz="4800" dirty="0" err="1"/>
              <a:t>died</a:t>
            </a:r>
            <a:r>
              <a:rPr lang="fr-FR" sz="4800" dirty="0"/>
              <a:t> in 2018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9727F-4CA2-4289-B1EA-CEC92123B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80320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sz="2000" dirty="0" err="1"/>
              <a:t>Where</a:t>
            </a:r>
            <a:r>
              <a:rPr lang="fr-FR" sz="2000" dirty="0"/>
              <a:t> </a:t>
            </a:r>
            <a:r>
              <a:rPr lang="fr-FR" sz="2000" dirty="0" err="1"/>
              <a:t>did</a:t>
            </a:r>
            <a:r>
              <a:rPr lang="fr-FR" sz="2000" dirty="0"/>
              <a:t> </a:t>
            </a:r>
            <a:r>
              <a:rPr lang="fr-FR" sz="2000" dirty="0" err="1"/>
              <a:t>he</a:t>
            </a:r>
            <a:r>
              <a:rPr lang="fr-FR" sz="2000" dirty="0"/>
              <a:t> die? </a:t>
            </a:r>
          </a:p>
          <a:p>
            <a:pPr algn="l"/>
            <a:r>
              <a:rPr lang="fr-FR" sz="2000" dirty="0"/>
              <a:t>Who </a:t>
            </a:r>
            <a:r>
              <a:rPr lang="fr-FR" sz="2000" dirty="0" err="1"/>
              <a:t>killed</a:t>
            </a:r>
            <a:r>
              <a:rPr lang="fr-FR" sz="2000" dirty="0"/>
              <a:t> </a:t>
            </a:r>
            <a:r>
              <a:rPr lang="fr-FR" sz="2000" dirty="0" err="1"/>
              <a:t>him</a:t>
            </a:r>
            <a:r>
              <a:rPr lang="fr-FR" sz="2000" dirty="0"/>
              <a:t>? </a:t>
            </a:r>
          </a:p>
          <a:p>
            <a:pPr algn="l"/>
            <a:r>
              <a:rPr lang="fr-FR" sz="2000" dirty="0" err="1"/>
              <a:t>Why</a:t>
            </a:r>
            <a:r>
              <a:rPr lang="fr-FR" sz="2000" dirty="0"/>
              <a:t> </a:t>
            </a:r>
            <a:r>
              <a:rPr lang="fr-FR" sz="2000" dirty="0" err="1"/>
              <a:t>did</a:t>
            </a:r>
            <a:r>
              <a:rPr lang="fr-FR" sz="2000" dirty="0"/>
              <a:t> </a:t>
            </a:r>
            <a:r>
              <a:rPr lang="fr-FR" sz="2000" dirty="0" err="1"/>
              <a:t>this</a:t>
            </a:r>
            <a:r>
              <a:rPr lang="fr-FR" sz="2000" dirty="0"/>
              <a:t> </a:t>
            </a:r>
            <a:r>
              <a:rPr lang="fr-FR" sz="2000" dirty="0" err="1"/>
              <a:t>happen</a:t>
            </a:r>
            <a:r>
              <a:rPr lang="fr-FR" sz="2000" dirty="0"/>
              <a:t>? </a:t>
            </a:r>
          </a:p>
          <a:p>
            <a:pPr algn="l"/>
            <a:r>
              <a:rPr lang="fr-FR" sz="2000" dirty="0" err="1"/>
              <a:t>Was</a:t>
            </a:r>
            <a:r>
              <a:rPr lang="fr-FR" sz="2000" dirty="0"/>
              <a:t> </a:t>
            </a:r>
            <a:r>
              <a:rPr lang="fr-FR" sz="2000" dirty="0" err="1"/>
              <a:t>it</a:t>
            </a:r>
            <a:r>
              <a:rPr lang="fr-FR" sz="2000" dirty="0"/>
              <a:t> a </a:t>
            </a:r>
            <a:r>
              <a:rPr lang="fr-FR" sz="2000" dirty="0" err="1"/>
              <a:t>clear</a:t>
            </a:r>
            <a:r>
              <a:rPr lang="fr-FR" sz="2000" dirty="0"/>
              <a:t> case of </a:t>
            </a:r>
            <a:r>
              <a:rPr lang="fr-FR" sz="2000" dirty="0" err="1"/>
              <a:t>murder</a:t>
            </a:r>
            <a:r>
              <a:rPr lang="fr-FR" sz="2000" dirty="0"/>
              <a:t>? </a:t>
            </a:r>
          </a:p>
          <a:p>
            <a:pPr algn="l"/>
            <a:r>
              <a:rPr lang="fr-FR" sz="2000" dirty="0" err="1"/>
              <a:t>Should</a:t>
            </a:r>
            <a:r>
              <a:rPr lang="fr-FR" sz="2000" dirty="0"/>
              <a:t> </a:t>
            </a:r>
            <a:r>
              <a:rPr lang="fr-FR" sz="2000" dirty="0" err="1"/>
              <a:t>those</a:t>
            </a:r>
            <a:r>
              <a:rPr lang="fr-FR" sz="2000" dirty="0"/>
              <a:t> </a:t>
            </a:r>
            <a:r>
              <a:rPr lang="fr-FR" sz="2000" dirty="0" err="1"/>
              <a:t>responsible</a:t>
            </a:r>
            <a:r>
              <a:rPr lang="fr-FR" sz="2000" dirty="0"/>
              <a:t> for </a:t>
            </a:r>
            <a:r>
              <a:rPr lang="fr-FR" sz="2000" dirty="0" err="1"/>
              <a:t>his</a:t>
            </a:r>
            <a:r>
              <a:rPr lang="fr-FR" sz="2000" dirty="0"/>
              <a:t> </a:t>
            </a:r>
            <a:r>
              <a:rPr lang="fr-FR" sz="2000" dirty="0" err="1"/>
              <a:t>death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prosecuted</a:t>
            </a:r>
            <a:r>
              <a:rPr lang="fr-FR" sz="2000" dirty="0"/>
              <a:t>? </a:t>
            </a:r>
            <a:endParaRPr lang="en-GB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501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John Chau.   He died in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John Chau.   He died in 2018</dc:title>
  <dc:creator>Matthew Podbury</dc:creator>
  <cp:lastModifiedBy>Matthew Podbury</cp:lastModifiedBy>
  <cp:revision>1</cp:revision>
  <dcterms:created xsi:type="dcterms:W3CDTF">2022-03-24T08:59:23Z</dcterms:created>
  <dcterms:modified xsi:type="dcterms:W3CDTF">2022-03-24T09:40:36Z</dcterms:modified>
</cp:coreProperties>
</file>