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9" r:id="rId5"/>
    <p:sldId id="258" r:id="rId6"/>
    <p:sldId id="260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158B4-61F9-4221-9284-6602BCDDE7E4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54C2-F977-48CA-A91B-60F48E37E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74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158B4-61F9-4221-9284-6602BCDDE7E4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54C2-F977-48CA-A91B-60F48E37E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493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158B4-61F9-4221-9284-6602BCDDE7E4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54C2-F977-48CA-A91B-60F48E37E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0639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158B4-61F9-4221-9284-6602BCDDE7E4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54C2-F977-48CA-A91B-60F48E37E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990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158B4-61F9-4221-9284-6602BCDDE7E4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54C2-F977-48CA-A91B-60F48E37E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0647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158B4-61F9-4221-9284-6602BCDDE7E4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54C2-F977-48CA-A91B-60F48E37E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27800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158B4-61F9-4221-9284-6602BCDDE7E4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54C2-F977-48CA-A91B-60F48E37E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082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158B4-61F9-4221-9284-6602BCDDE7E4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54C2-F977-48CA-A91B-60F48E37E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1241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158B4-61F9-4221-9284-6602BCDDE7E4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54C2-F977-48CA-A91B-60F48E37E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41260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158B4-61F9-4221-9284-6602BCDDE7E4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54C2-F977-48CA-A91B-60F48E37E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506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158B4-61F9-4221-9284-6602BCDDE7E4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ED54C2-F977-48CA-A91B-60F48E37E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8855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C158B4-61F9-4221-9284-6602BCDDE7E4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ED54C2-F977-48CA-A91B-60F48E37E6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184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7" Type="http://schemas.openxmlformats.org/officeDocument/2006/relationships/image" Target="../media/image8.tmp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tmp"/><Relationship Id="rId5" Type="http://schemas.openxmlformats.org/officeDocument/2006/relationships/image" Target="../media/image6.tmp"/><Relationship Id="rId4" Type="http://schemas.openxmlformats.org/officeDocument/2006/relationships/image" Target="../media/image5.tmp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2560" y="790893"/>
            <a:ext cx="9144000" cy="1129347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IB DP </a:t>
            </a:r>
            <a:r>
              <a:rPr lang="fr-FR" dirty="0" err="1" smtClean="0"/>
              <a:t>Revision</a:t>
            </a:r>
            <a:r>
              <a:rPr lang="fr-FR" dirty="0" smtClean="0"/>
              <a:t> Session</a:t>
            </a:r>
            <a:br>
              <a:rPr lang="fr-FR" dirty="0" smtClean="0"/>
            </a:br>
            <a:r>
              <a:rPr lang="fr-FR" dirty="0" smtClean="0"/>
              <a:t>The Final </a:t>
            </a:r>
            <a:r>
              <a:rPr lang="fr-FR" dirty="0" err="1" smtClean="0"/>
              <a:t>Countdown</a:t>
            </a:r>
            <a:r>
              <a:rPr lang="fr-FR" dirty="0" smtClean="0"/>
              <a:t>! </a:t>
            </a:r>
            <a:endParaRPr lang="en-GB" dirty="0"/>
          </a:p>
        </p:txBody>
      </p:sp>
      <p:pic>
        <p:nvPicPr>
          <p:cNvPr id="1026" name="Picture 2" descr="RÃ©sultat de recherche d'images pour &quot;ib geography meme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5731" y="1920239"/>
            <a:ext cx="4826725" cy="4826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90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Everthing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Geography</a:t>
            </a:r>
            <a:r>
              <a:rPr lang="fr-FR" dirty="0" smtClean="0"/>
              <a:t> ..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There are 20 items in the room set out in front of </a:t>
            </a:r>
            <a:r>
              <a:rPr lang="fr-FR" dirty="0" err="1" smtClean="0"/>
              <a:t>you</a:t>
            </a:r>
            <a:r>
              <a:rPr lang="fr-FR" dirty="0" smtClean="0"/>
              <a:t>. </a:t>
            </a:r>
          </a:p>
          <a:p>
            <a:r>
              <a:rPr lang="fr-FR" dirty="0" err="1" smtClean="0"/>
              <a:t>Pick</a:t>
            </a:r>
            <a:r>
              <a:rPr lang="fr-FR" dirty="0" smtClean="0"/>
              <a:t> </a:t>
            </a:r>
            <a:r>
              <a:rPr lang="fr-FR" dirty="0" err="1" smtClean="0"/>
              <a:t>any</a:t>
            </a:r>
            <a:r>
              <a:rPr lang="fr-FR" dirty="0" smtClean="0"/>
              <a:t> one (the more </a:t>
            </a:r>
            <a:r>
              <a:rPr lang="fr-FR" dirty="0" err="1" smtClean="0"/>
              <a:t>unusual</a:t>
            </a:r>
            <a:r>
              <a:rPr lang="fr-FR" dirty="0" smtClean="0"/>
              <a:t> the </a:t>
            </a:r>
            <a:r>
              <a:rPr lang="fr-FR" dirty="0" err="1" smtClean="0"/>
              <a:t>better</a:t>
            </a:r>
            <a:r>
              <a:rPr lang="fr-FR" dirty="0" smtClean="0"/>
              <a:t>).</a:t>
            </a:r>
          </a:p>
          <a:p>
            <a:r>
              <a:rPr lang="fr-FR" dirty="0" err="1" smtClean="0"/>
              <a:t>Take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back to </a:t>
            </a:r>
            <a:r>
              <a:rPr lang="fr-FR" dirty="0" err="1" smtClean="0"/>
              <a:t>your</a:t>
            </a:r>
            <a:r>
              <a:rPr lang="fr-FR" dirty="0" smtClean="0"/>
              <a:t> table and place </a:t>
            </a:r>
            <a:r>
              <a:rPr lang="fr-FR" dirty="0" err="1" smtClean="0"/>
              <a:t>it</a:t>
            </a:r>
            <a:r>
              <a:rPr lang="fr-FR" dirty="0" smtClean="0"/>
              <a:t> in the centre (if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fits</a:t>
            </a:r>
            <a:r>
              <a:rPr lang="fr-FR" dirty="0" smtClean="0"/>
              <a:t>) of </a:t>
            </a:r>
            <a:r>
              <a:rPr lang="fr-FR" dirty="0" err="1" smtClean="0"/>
              <a:t>your</a:t>
            </a:r>
            <a:r>
              <a:rPr lang="fr-FR" dirty="0" smtClean="0"/>
              <a:t> A3 </a:t>
            </a:r>
            <a:r>
              <a:rPr lang="fr-FR" dirty="0" err="1" smtClean="0"/>
              <a:t>paper</a:t>
            </a:r>
            <a:r>
              <a:rPr lang="fr-FR" dirty="0" smtClean="0"/>
              <a:t> and </a:t>
            </a:r>
            <a:r>
              <a:rPr lang="fr-FR" dirty="0" err="1" smtClean="0"/>
              <a:t>you</a:t>
            </a:r>
            <a:r>
              <a:rPr lang="fr-FR" dirty="0" smtClean="0"/>
              <a:t> have 5 minutes to tell me </a:t>
            </a: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 smtClean="0"/>
              <a:t> item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important to </a:t>
            </a:r>
            <a:r>
              <a:rPr lang="fr-FR" dirty="0" err="1" smtClean="0"/>
              <a:t>your</a:t>
            </a:r>
            <a:r>
              <a:rPr lang="fr-FR" dirty="0" smtClean="0"/>
              <a:t> </a:t>
            </a:r>
            <a:r>
              <a:rPr lang="fr-FR" dirty="0" err="1" smtClean="0"/>
              <a:t>Geography</a:t>
            </a:r>
            <a:r>
              <a:rPr lang="fr-FR" dirty="0" smtClean="0"/>
              <a:t> IB DP Standard </a:t>
            </a:r>
            <a:r>
              <a:rPr lang="fr-FR" dirty="0" err="1" smtClean="0"/>
              <a:t>Level</a:t>
            </a:r>
            <a:r>
              <a:rPr lang="fr-FR" dirty="0" smtClean="0"/>
              <a:t> course.</a:t>
            </a:r>
          </a:p>
          <a:p>
            <a:r>
              <a:rPr lang="fr-FR" dirty="0" err="1" smtClean="0"/>
              <a:t>Then</a:t>
            </a:r>
            <a:r>
              <a:rPr lang="fr-FR" dirty="0" smtClean="0"/>
              <a:t> </a:t>
            </a:r>
            <a:r>
              <a:rPr lang="fr-FR" dirty="0" err="1" smtClean="0"/>
              <a:t>complete</a:t>
            </a:r>
            <a:r>
              <a:rPr lang="fr-FR" dirty="0" smtClean="0"/>
              <a:t> the </a:t>
            </a:r>
            <a:r>
              <a:rPr lang="fr-FR" dirty="0" err="1" smtClean="0"/>
              <a:t>rest</a:t>
            </a:r>
            <a:r>
              <a:rPr lang="fr-FR" dirty="0" smtClean="0"/>
              <a:t> of the </a:t>
            </a:r>
            <a:r>
              <a:rPr lang="fr-FR" dirty="0" err="1" smtClean="0"/>
              <a:t>sheet</a:t>
            </a:r>
            <a:r>
              <a:rPr lang="fr-FR" dirty="0" smtClean="0"/>
              <a:t> </a:t>
            </a:r>
            <a:r>
              <a:rPr lang="fr-FR" dirty="0" err="1" smtClean="0"/>
              <a:t>using</a:t>
            </a:r>
            <a:r>
              <a:rPr lang="fr-FR" dirty="0" smtClean="0"/>
              <a:t> </a:t>
            </a:r>
            <a:r>
              <a:rPr lang="fr-FR" dirty="0" err="1" smtClean="0"/>
              <a:t>bullet</a:t>
            </a:r>
            <a:r>
              <a:rPr lang="fr-FR" dirty="0" smtClean="0"/>
              <a:t> points to </a:t>
            </a:r>
            <a:r>
              <a:rPr lang="fr-FR" dirty="0" err="1" smtClean="0"/>
              <a:t>link</a:t>
            </a:r>
            <a:r>
              <a:rPr lang="fr-FR" dirty="0" smtClean="0"/>
              <a:t> the item to key areas of the SL course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406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Part 1 – </a:t>
            </a:r>
            <a:r>
              <a:rPr lang="fr-FR" dirty="0" err="1" smtClean="0"/>
              <a:t>Core</a:t>
            </a:r>
            <a:r>
              <a:rPr lang="fr-FR" dirty="0" smtClean="0"/>
              <a:t> Patterns &amp; Change (Paper 1)</a:t>
            </a:r>
            <a:endParaRPr lang="en-GB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2540" y="1379855"/>
            <a:ext cx="7766920" cy="5083006"/>
          </a:xfrm>
        </p:spPr>
      </p:pic>
      <p:cxnSp>
        <p:nvCxnSpPr>
          <p:cNvPr id="7" name="Straight Connector 6"/>
          <p:cNvCxnSpPr/>
          <p:nvPr/>
        </p:nvCxnSpPr>
        <p:spPr>
          <a:xfrm flipV="1">
            <a:off x="2571750" y="5189220"/>
            <a:ext cx="2320290" cy="1143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2571750" y="5394960"/>
            <a:ext cx="2320290" cy="381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" name="Freeform 11"/>
          <p:cNvSpPr/>
          <p:nvPr/>
        </p:nvSpPr>
        <p:spPr>
          <a:xfrm>
            <a:off x="5970812" y="5932170"/>
            <a:ext cx="1138648" cy="422910"/>
          </a:xfrm>
          <a:custGeom>
            <a:avLst/>
            <a:gdLst>
              <a:gd name="connsiteX0" fmla="*/ 235678 w 1138648"/>
              <a:gd name="connsiteY0" fmla="*/ 45720 h 422910"/>
              <a:gd name="connsiteX1" fmla="*/ 109948 w 1138648"/>
              <a:gd name="connsiteY1" fmla="*/ 45720 h 422910"/>
              <a:gd name="connsiteX2" fmla="*/ 41368 w 1138648"/>
              <a:gd name="connsiteY2" fmla="*/ 91440 h 422910"/>
              <a:gd name="connsiteX3" fmla="*/ 29938 w 1138648"/>
              <a:gd name="connsiteY3" fmla="*/ 125730 h 422910"/>
              <a:gd name="connsiteX4" fmla="*/ 18508 w 1138648"/>
              <a:gd name="connsiteY4" fmla="*/ 228600 h 422910"/>
              <a:gd name="connsiteX5" fmla="*/ 52798 w 1138648"/>
              <a:gd name="connsiteY5" fmla="*/ 240030 h 422910"/>
              <a:gd name="connsiteX6" fmla="*/ 87088 w 1138648"/>
              <a:gd name="connsiteY6" fmla="*/ 262890 h 422910"/>
              <a:gd name="connsiteX7" fmla="*/ 132808 w 1138648"/>
              <a:gd name="connsiteY7" fmla="*/ 285750 h 422910"/>
              <a:gd name="connsiteX8" fmla="*/ 189958 w 1138648"/>
              <a:gd name="connsiteY8" fmla="*/ 308610 h 422910"/>
              <a:gd name="connsiteX9" fmla="*/ 235678 w 1138648"/>
              <a:gd name="connsiteY9" fmla="*/ 342900 h 422910"/>
              <a:gd name="connsiteX10" fmla="*/ 269968 w 1138648"/>
              <a:gd name="connsiteY10" fmla="*/ 354330 h 422910"/>
              <a:gd name="connsiteX11" fmla="*/ 304258 w 1138648"/>
              <a:gd name="connsiteY11" fmla="*/ 377190 h 422910"/>
              <a:gd name="connsiteX12" fmla="*/ 338548 w 1138648"/>
              <a:gd name="connsiteY12" fmla="*/ 388620 h 422910"/>
              <a:gd name="connsiteX13" fmla="*/ 521428 w 1138648"/>
              <a:gd name="connsiteY13" fmla="*/ 422910 h 422910"/>
              <a:gd name="connsiteX14" fmla="*/ 761458 w 1138648"/>
              <a:gd name="connsiteY14" fmla="*/ 411480 h 422910"/>
              <a:gd name="connsiteX15" fmla="*/ 955768 w 1138648"/>
              <a:gd name="connsiteY15" fmla="*/ 388620 h 422910"/>
              <a:gd name="connsiteX16" fmla="*/ 1058638 w 1138648"/>
              <a:gd name="connsiteY16" fmla="*/ 377190 h 422910"/>
              <a:gd name="connsiteX17" fmla="*/ 1138648 w 1138648"/>
              <a:gd name="connsiteY17" fmla="*/ 308610 h 422910"/>
              <a:gd name="connsiteX18" fmla="*/ 1115788 w 1138648"/>
              <a:gd name="connsiteY18" fmla="*/ 217170 h 422910"/>
              <a:gd name="connsiteX19" fmla="*/ 1092928 w 1138648"/>
              <a:gd name="connsiteY19" fmla="*/ 182880 h 422910"/>
              <a:gd name="connsiteX20" fmla="*/ 1081498 w 1138648"/>
              <a:gd name="connsiteY20" fmla="*/ 148590 h 422910"/>
              <a:gd name="connsiteX21" fmla="*/ 1058638 w 1138648"/>
              <a:gd name="connsiteY21" fmla="*/ 114300 h 422910"/>
              <a:gd name="connsiteX22" fmla="*/ 1047208 w 1138648"/>
              <a:gd name="connsiteY22" fmla="*/ 80010 h 422910"/>
              <a:gd name="connsiteX23" fmla="*/ 978628 w 1138648"/>
              <a:gd name="connsiteY23" fmla="*/ 22860 h 422910"/>
              <a:gd name="connsiteX24" fmla="*/ 910048 w 1138648"/>
              <a:gd name="connsiteY24" fmla="*/ 0 h 422910"/>
              <a:gd name="connsiteX25" fmla="*/ 395698 w 1138648"/>
              <a:gd name="connsiteY25" fmla="*/ 11430 h 422910"/>
              <a:gd name="connsiteX26" fmla="*/ 292828 w 1138648"/>
              <a:gd name="connsiteY26" fmla="*/ 34290 h 422910"/>
              <a:gd name="connsiteX27" fmla="*/ 235678 w 1138648"/>
              <a:gd name="connsiteY27" fmla="*/ 45720 h 422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</a:cxnLst>
            <a:rect l="l" t="t" r="r" b="b"/>
            <a:pathLst>
              <a:path w="1138648" h="422910">
                <a:moveTo>
                  <a:pt x="235678" y="45720"/>
                </a:moveTo>
                <a:cubicBezTo>
                  <a:pt x="205198" y="47625"/>
                  <a:pt x="162119" y="23982"/>
                  <a:pt x="109948" y="45720"/>
                </a:cubicBezTo>
                <a:cubicBezTo>
                  <a:pt x="84587" y="56287"/>
                  <a:pt x="41368" y="91440"/>
                  <a:pt x="41368" y="91440"/>
                </a:cubicBezTo>
                <a:cubicBezTo>
                  <a:pt x="37558" y="102870"/>
                  <a:pt x="35326" y="114954"/>
                  <a:pt x="29938" y="125730"/>
                </a:cubicBezTo>
                <a:cubicBezTo>
                  <a:pt x="8180" y="169245"/>
                  <a:pt x="-18728" y="163438"/>
                  <a:pt x="18508" y="228600"/>
                </a:cubicBezTo>
                <a:cubicBezTo>
                  <a:pt x="24486" y="239061"/>
                  <a:pt x="42022" y="234642"/>
                  <a:pt x="52798" y="240030"/>
                </a:cubicBezTo>
                <a:cubicBezTo>
                  <a:pt x="65085" y="246173"/>
                  <a:pt x="75161" y="256074"/>
                  <a:pt x="87088" y="262890"/>
                </a:cubicBezTo>
                <a:cubicBezTo>
                  <a:pt x="101882" y="271344"/>
                  <a:pt x="117238" y="278830"/>
                  <a:pt x="132808" y="285750"/>
                </a:cubicBezTo>
                <a:cubicBezTo>
                  <a:pt x="151557" y="294083"/>
                  <a:pt x="172022" y="298646"/>
                  <a:pt x="189958" y="308610"/>
                </a:cubicBezTo>
                <a:cubicBezTo>
                  <a:pt x="206611" y="317861"/>
                  <a:pt x="219138" y="333449"/>
                  <a:pt x="235678" y="342900"/>
                </a:cubicBezTo>
                <a:cubicBezTo>
                  <a:pt x="246139" y="348878"/>
                  <a:pt x="259192" y="348942"/>
                  <a:pt x="269968" y="354330"/>
                </a:cubicBezTo>
                <a:cubicBezTo>
                  <a:pt x="282255" y="360473"/>
                  <a:pt x="291971" y="371047"/>
                  <a:pt x="304258" y="377190"/>
                </a:cubicBezTo>
                <a:cubicBezTo>
                  <a:pt x="315034" y="382578"/>
                  <a:pt x="326859" y="385698"/>
                  <a:pt x="338548" y="388620"/>
                </a:cubicBezTo>
                <a:cubicBezTo>
                  <a:pt x="434229" y="412540"/>
                  <a:pt x="432329" y="410182"/>
                  <a:pt x="521428" y="422910"/>
                </a:cubicBezTo>
                <a:lnTo>
                  <a:pt x="761458" y="411480"/>
                </a:lnTo>
                <a:cubicBezTo>
                  <a:pt x="869261" y="404525"/>
                  <a:pt x="861286" y="400430"/>
                  <a:pt x="955768" y="388620"/>
                </a:cubicBezTo>
                <a:cubicBezTo>
                  <a:pt x="990003" y="384341"/>
                  <a:pt x="1024348" y="381000"/>
                  <a:pt x="1058638" y="377190"/>
                </a:cubicBezTo>
                <a:cubicBezTo>
                  <a:pt x="1142121" y="349362"/>
                  <a:pt x="1121374" y="377707"/>
                  <a:pt x="1138648" y="308610"/>
                </a:cubicBezTo>
                <a:cubicBezTo>
                  <a:pt x="1131028" y="278130"/>
                  <a:pt x="1126525" y="246696"/>
                  <a:pt x="1115788" y="217170"/>
                </a:cubicBezTo>
                <a:cubicBezTo>
                  <a:pt x="1111093" y="204260"/>
                  <a:pt x="1099071" y="195167"/>
                  <a:pt x="1092928" y="182880"/>
                </a:cubicBezTo>
                <a:cubicBezTo>
                  <a:pt x="1087540" y="172104"/>
                  <a:pt x="1086886" y="159366"/>
                  <a:pt x="1081498" y="148590"/>
                </a:cubicBezTo>
                <a:cubicBezTo>
                  <a:pt x="1075355" y="136303"/>
                  <a:pt x="1064781" y="126587"/>
                  <a:pt x="1058638" y="114300"/>
                </a:cubicBezTo>
                <a:cubicBezTo>
                  <a:pt x="1053250" y="103524"/>
                  <a:pt x="1053891" y="90035"/>
                  <a:pt x="1047208" y="80010"/>
                </a:cubicBezTo>
                <a:cubicBezTo>
                  <a:pt x="1035875" y="63010"/>
                  <a:pt x="998603" y="31738"/>
                  <a:pt x="978628" y="22860"/>
                </a:cubicBezTo>
                <a:cubicBezTo>
                  <a:pt x="956608" y="13073"/>
                  <a:pt x="910048" y="0"/>
                  <a:pt x="910048" y="0"/>
                </a:cubicBezTo>
                <a:lnTo>
                  <a:pt x="395698" y="11430"/>
                </a:lnTo>
                <a:cubicBezTo>
                  <a:pt x="376644" y="12177"/>
                  <a:pt x="317178" y="22115"/>
                  <a:pt x="292828" y="34290"/>
                </a:cubicBezTo>
                <a:cubicBezTo>
                  <a:pt x="280541" y="40433"/>
                  <a:pt x="266158" y="43815"/>
                  <a:pt x="235678" y="45720"/>
                </a:cubicBezTo>
                <a:close/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0253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Command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Term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</a:t>
            </a:r>
            <a:r>
              <a:rPr lang="fr-FR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Pick</a:t>
            </a:r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 Mix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2502" y="1530470"/>
            <a:ext cx="5793497" cy="569530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043" y="2901477"/>
            <a:ext cx="5953956" cy="876422"/>
          </a:xfrm>
          <a:prstGeom prst="rect">
            <a:avLst/>
          </a:prstGeom>
        </p:spPr>
      </p:pic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938" y="4706301"/>
            <a:ext cx="5992061" cy="895475"/>
          </a:xfrm>
          <a:prstGeom prst="rect">
            <a:avLst/>
          </a:prstGeom>
        </p:spPr>
      </p:pic>
      <p:pic>
        <p:nvPicPr>
          <p:cNvPr id="7" name="Picture 6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253" y="4000695"/>
            <a:ext cx="6782747" cy="504895"/>
          </a:xfrm>
          <a:prstGeom prst="rect">
            <a:avLst/>
          </a:prstGeom>
        </p:spPr>
      </p:pic>
      <p:pic>
        <p:nvPicPr>
          <p:cNvPr id="8" name="Picture 7" descr="Screen Clippi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6885" y="2270260"/>
            <a:ext cx="6735115" cy="504895"/>
          </a:xfrm>
          <a:prstGeom prst="rect">
            <a:avLst/>
          </a:prstGeom>
        </p:spPr>
      </p:pic>
      <p:pic>
        <p:nvPicPr>
          <p:cNvPr id="9" name="Picture 8" descr="Screen Clippi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9253" y="5917824"/>
            <a:ext cx="6725589" cy="828791"/>
          </a:xfrm>
          <a:prstGeom prst="rect">
            <a:avLst/>
          </a:prstGeom>
        </p:spPr>
      </p:pic>
      <p:sp>
        <p:nvSpPr>
          <p:cNvPr id="10" name="Oval 9"/>
          <p:cNvSpPr/>
          <p:nvPr/>
        </p:nvSpPr>
        <p:spPr>
          <a:xfrm>
            <a:off x="302502" y="1530470"/>
            <a:ext cx="623328" cy="366910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>
            <a:off x="103938" y="4551080"/>
            <a:ext cx="623328" cy="41522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 flipV="1">
            <a:off x="5784335" y="2111845"/>
            <a:ext cx="689036" cy="48968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2196616" y="2842641"/>
            <a:ext cx="623328" cy="41522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Oval 14"/>
          <p:cNvSpPr/>
          <p:nvPr/>
        </p:nvSpPr>
        <p:spPr>
          <a:xfrm flipV="1">
            <a:off x="5751481" y="4061398"/>
            <a:ext cx="689036" cy="48968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Oval 15"/>
          <p:cNvSpPr/>
          <p:nvPr/>
        </p:nvSpPr>
        <p:spPr>
          <a:xfrm flipV="1">
            <a:off x="6411487" y="5962872"/>
            <a:ext cx="976283" cy="48968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8090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Possible Questions – Paper 1 – Activity </a:t>
            </a:r>
            <a:endParaRPr lang="en-GB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2052" name="Picture 4" descr="RÃ©sultat de recherche d'images pour &quot;ib memes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860" y="1342116"/>
            <a:ext cx="7420883" cy="54017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3963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Paper 2 – Sport, </a:t>
            </a:r>
            <a:r>
              <a:rPr lang="fr-FR" dirty="0" err="1" smtClean="0"/>
              <a:t>Leisure</a:t>
            </a:r>
            <a:r>
              <a:rPr lang="fr-FR" dirty="0" smtClean="0"/>
              <a:t> &amp; </a:t>
            </a:r>
            <a:r>
              <a:rPr lang="fr-FR" dirty="0" err="1" smtClean="0"/>
              <a:t>Tourism</a:t>
            </a:r>
            <a:r>
              <a:rPr lang="fr-FR" dirty="0" smtClean="0"/>
              <a:t> </a:t>
            </a:r>
            <a:endParaRPr lang="en-GB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3014" y="1690687"/>
            <a:ext cx="5003386" cy="4755219"/>
          </a:xfr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4428" y="1690687"/>
            <a:ext cx="5364558" cy="4871083"/>
          </a:xfrm>
          <a:prstGeom prst="rect">
            <a:avLst/>
          </a:prstGeom>
        </p:spPr>
      </p:pic>
      <p:sp>
        <p:nvSpPr>
          <p:cNvPr id="6" name="Oval 5"/>
          <p:cNvSpPr/>
          <p:nvPr/>
        </p:nvSpPr>
        <p:spPr>
          <a:xfrm flipV="1">
            <a:off x="483014" y="2764988"/>
            <a:ext cx="1128072" cy="48968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/>
          <p:cNvSpPr/>
          <p:nvPr/>
        </p:nvSpPr>
        <p:spPr>
          <a:xfrm flipV="1">
            <a:off x="6096000" y="2764988"/>
            <a:ext cx="1128072" cy="48968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 flipV="1">
            <a:off x="274163" y="5486417"/>
            <a:ext cx="5386407" cy="48968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 flipV="1">
            <a:off x="5967393" y="5486417"/>
            <a:ext cx="5386407" cy="489682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 flipV="1">
            <a:off x="6033757" y="4900745"/>
            <a:ext cx="5386407" cy="244841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7887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950857" cy="6858000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0857" y="0"/>
            <a:ext cx="6390058" cy="3672115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328229" y="4020457"/>
            <a:ext cx="566057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err="1" smtClean="0"/>
              <a:t>Either</a:t>
            </a:r>
            <a:r>
              <a:rPr lang="fr-FR" dirty="0" smtClean="0"/>
              <a:t> Question 9 or Question 10 … ALWAYS</a:t>
            </a:r>
          </a:p>
          <a:p>
            <a:endParaRPr lang="fr-FR" dirty="0"/>
          </a:p>
          <a:p>
            <a:r>
              <a:rPr lang="fr-FR" dirty="0" smtClean="0"/>
              <a:t>Note, </a:t>
            </a:r>
            <a:r>
              <a:rPr lang="fr-FR" dirty="0" err="1" smtClean="0"/>
              <a:t>sometimes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are on </a:t>
            </a:r>
            <a:r>
              <a:rPr lang="fr-FR" dirty="0" err="1" smtClean="0"/>
              <a:t>different</a:t>
            </a:r>
            <a:r>
              <a:rPr lang="fr-FR" dirty="0" smtClean="0"/>
              <a:t> pages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you’ll</a:t>
            </a:r>
            <a:r>
              <a:rPr lang="fr-FR" dirty="0" smtClean="0"/>
              <a:t> have to </a:t>
            </a:r>
            <a:r>
              <a:rPr lang="fr-FR" dirty="0" err="1" smtClean="0"/>
              <a:t>turn</a:t>
            </a:r>
            <a:r>
              <a:rPr lang="fr-FR" dirty="0" smtClean="0"/>
              <a:t> over to check. </a:t>
            </a:r>
          </a:p>
          <a:p>
            <a:endParaRPr lang="fr-FR" dirty="0"/>
          </a:p>
          <a:p>
            <a:r>
              <a:rPr lang="fr-FR" dirty="0" smtClean="0"/>
              <a:t>#</a:t>
            </a:r>
            <a:r>
              <a:rPr lang="fr-FR" dirty="0" err="1" smtClean="0"/>
              <a:t>firstworldproblems</a:t>
            </a:r>
            <a:r>
              <a:rPr lang="fr-FR" dirty="0" smtClean="0"/>
              <a:t> </a:t>
            </a:r>
            <a:endParaRPr lang="en-GB" dirty="0"/>
          </a:p>
        </p:txBody>
      </p:sp>
      <p:sp>
        <p:nvSpPr>
          <p:cNvPr id="7" name="Oval 6"/>
          <p:cNvSpPr/>
          <p:nvPr/>
        </p:nvSpPr>
        <p:spPr>
          <a:xfrm flipV="1">
            <a:off x="0" y="6197616"/>
            <a:ext cx="5558971" cy="66038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 flipV="1">
            <a:off x="5558971" y="2438425"/>
            <a:ext cx="6633029" cy="653118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813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735286" cy="5150304"/>
          </a:xfrm>
        </p:spPr>
        <p:txBody>
          <a:bodyPr/>
          <a:lstStyle/>
          <a:p>
            <a:r>
              <a:rPr lang="fr-FR" dirty="0" err="1" smtClean="0"/>
              <a:t>Choice</a:t>
            </a:r>
            <a:r>
              <a:rPr lang="fr-FR" dirty="0" smtClean="0"/>
              <a:t>! 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This one …. 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Or</a:t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>This one…</a:t>
            </a:r>
            <a:endParaRPr lang="en-GB" dirty="0"/>
          </a:p>
        </p:txBody>
      </p:sp>
      <p:pic>
        <p:nvPicPr>
          <p:cNvPr id="4" name="Content Placeholder 3" descr="Screen Clippi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7287" y="0"/>
            <a:ext cx="5222256" cy="6818820"/>
          </a:xfrm>
        </p:spPr>
      </p:pic>
      <p:cxnSp>
        <p:nvCxnSpPr>
          <p:cNvPr id="6" name="Straight Arrow Connector 5"/>
          <p:cNvCxnSpPr/>
          <p:nvPr/>
        </p:nvCxnSpPr>
        <p:spPr>
          <a:xfrm flipV="1">
            <a:off x="3570514" y="478971"/>
            <a:ext cx="2569029" cy="19304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3205843" y="4870677"/>
            <a:ext cx="2791444" cy="612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Oval 9"/>
          <p:cNvSpPr/>
          <p:nvPr/>
        </p:nvSpPr>
        <p:spPr>
          <a:xfrm flipV="1">
            <a:off x="5660572" y="4064016"/>
            <a:ext cx="5558971" cy="66038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 flipV="1">
            <a:off x="5828929" y="6160627"/>
            <a:ext cx="5558971" cy="660383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245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158</Words>
  <Application>Microsoft Office PowerPoint</Application>
  <PresentationFormat>Widescreen</PresentationFormat>
  <Paragraphs>16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IB DP Revision Session The Final Countdown! </vt:lpstr>
      <vt:lpstr>Everthing is Geography ..</vt:lpstr>
      <vt:lpstr>Part 1 – Core Patterns &amp; Change (Paper 1)</vt:lpstr>
      <vt:lpstr>Command Term – Pick n Mix </vt:lpstr>
      <vt:lpstr>Possible Questions – Paper 1 – Activity </vt:lpstr>
      <vt:lpstr>Paper 2 – Sport, Leisure &amp; Tourism </vt:lpstr>
      <vt:lpstr>PowerPoint Presentation</vt:lpstr>
      <vt:lpstr>Choice!   This one ….   Or  This one…</vt:lpstr>
    </vt:vector>
  </TitlesOfParts>
  <Company>International School Of Toulouse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IB DP Revision Session The Final Countdown!</dc:title>
  <dc:creator>Matthew Podbury</dc:creator>
  <cp:lastModifiedBy>Matthew Podbury</cp:lastModifiedBy>
  <cp:revision>6</cp:revision>
  <dcterms:created xsi:type="dcterms:W3CDTF">2018-05-01T09:47:04Z</dcterms:created>
  <dcterms:modified xsi:type="dcterms:W3CDTF">2018-05-01T14:26:15Z</dcterms:modified>
</cp:coreProperties>
</file>