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0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3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4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0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1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6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15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4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6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E53C-1ECE-40D9-B20C-958057A1CCD8}" type="datetimeFigureOut">
              <a:rPr lang="en-GB" smtClean="0"/>
              <a:t>07/12/2015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9A1B8-4EAE-4095-912F-6CD1CC4F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65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470" y="240999"/>
            <a:ext cx="11590637" cy="6324557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Hashams</a:t>
            </a:r>
            <a:r>
              <a:rPr lang="fr-FR" dirty="0" smtClean="0"/>
              <a:t> Journey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15 April 2012 – </a:t>
            </a:r>
            <a:r>
              <a:rPr lang="fr-FR" dirty="0" err="1" smtClean="0"/>
              <a:t>Hara</a:t>
            </a:r>
            <a:r>
              <a:rPr lang="fr-FR" dirty="0" smtClean="0"/>
              <a:t> al </a:t>
            </a:r>
            <a:r>
              <a:rPr lang="fr-FR" dirty="0" err="1" smtClean="0"/>
              <a:t>Awamid</a:t>
            </a:r>
            <a:r>
              <a:rPr lang="fr-FR" dirty="0" smtClean="0"/>
              <a:t> </a:t>
            </a:r>
            <a:r>
              <a:rPr lang="fr-FR" dirty="0" err="1" smtClean="0"/>
              <a:t>Syria</a:t>
            </a:r>
            <a:r>
              <a:rPr lang="fr-FR" dirty="0" smtClean="0"/>
              <a:t>. Rounded up an </a:t>
            </a:r>
            <a:r>
              <a:rPr lang="fr-FR" dirty="0" err="1" smtClean="0"/>
              <a:t>taken</a:t>
            </a:r>
            <a:r>
              <a:rPr lang="fr-FR" dirty="0" smtClean="0"/>
              <a:t> to an </a:t>
            </a:r>
            <a:r>
              <a:rPr lang="fr-FR" dirty="0" err="1" smtClean="0"/>
              <a:t>airport</a:t>
            </a:r>
            <a:r>
              <a:rPr lang="fr-FR" dirty="0" smtClean="0"/>
              <a:t> hangar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tortured</a:t>
            </a:r>
            <a:r>
              <a:rPr lang="fr-FR" dirty="0" smtClean="0"/>
              <a:t> by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troops</a:t>
            </a:r>
            <a:r>
              <a:rPr lang="fr-FR" dirty="0" smtClean="0"/>
              <a:t> for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months</a:t>
            </a:r>
            <a:r>
              <a:rPr lang="fr-FR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Left</a:t>
            </a:r>
            <a:r>
              <a:rPr lang="fr-FR" dirty="0" smtClean="0"/>
              <a:t> for </a:t>
            </a:r>
            <a:r>
              <a:rPr lang="fr-FR" dirty="0" err="1" smtClean="0"/>
              <a:t>dead</a:t>
            </a:r>
            <a:r>
              <a:rPr lang="fr-FR" dirty="0" smtClean="0"/>
              <a:t> in </a:t>
            </a:r>
            <a:r>
              <a:rPr lang="fr-FR" dirty="0" err="1" smtClean="0"/>
              <a:t>Damascus</a:t>
            </a:r>
            <a:r>
              <a:rPr lang="fr-FR" dirty="0" smtClean="0"/>
              <a:t> (capital city). </a:t>
            </a:r>
            <a:r>
              <a:rPr lang="fr-FR" dirty="0" err="1" smtClean="0"/>
              <a:t>Reunited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moved</a:t>
            </a:r>
            <a:r>
              <a:rPr lang="fr-FR" dirty="0" smtClean="0"/>
              <a:t> to </a:t>
            </a:r>
            <a:r>
              <a:rPr lang="fr-FR" dirty="0" err="1" smtClean="0"/>
              <a:t>Hozoma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to Tal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fighting</a:t>
            </a:r>
            <a:r>
              <a:rPr lang="fr-FR" dirty="0" smtClean="0"/>
              <a:t>. </a:t>
            </a:r>
            <a:r>
              <a:rPr lang="fr-FR" dirty="0" err="1" smtClean="0"/>
              <a:t>Fighting</a:t>
            </a:r>
            <a:r>
              <a:rPr lang="fr-FR" dirty="0" smtClean="0"/>
              <a:t> </a:t>
            </a:r>
            <a:r>
              <a:rPr lang="fr-FR" dirty="0" err="1" smtClean="0"/>
              <a:t>ges</a:t>
            </a:r>
            <a:r>
              <a:rPr lang="fr-FR" dirty="0" smtClean="0"/>
              <a:t> </a:t>
            </a:r>
            <a:r>
              <a:rPr lang="fr-FR" dirty="0" err="1" smtClean="0"/>
              <a:t>worse</a:t>
            </a:r>
            <a:r>
              <a:rPr lang="fr-FR" dirty="0" smtClean="0"/>
              <a:t> and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flees</a:t>
            </a:r>
            <a:r>
              <a:rPr lang="fr-FR" dirty="0" smtClean="0"/>
              <a:t> to </a:t>
            </a:r>
            <a:r>
              <a:rPr lang="fr-FR" dirty="0" err="1" smtClean="0"/>
              <a:t>Egypt</a:t>
            </a:r>
            <a:endParaRPr lang="fr-FR" dirty="0" smtClean="0"/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June</a:t>
            </a:r>
            <a:r>
              <a:rPr lang="fr-FR" dirty="0" smtClean="0"/>
              <a:t> 2013 – Arrives in Egypt. Hostile </a:t>
            </a:r>
            <a:r>
              <a:rPr lang="fr-FR" dirty="0" err="1" smtClean="0"/>
              <a:t>locals</a:t>
            </a:r>
            <a:r>
              <a:rPr lang="fr-FR" dirty="0" smtClean="0"/>
              <a:t> and an </a:t>
            </a:r>
            <a:r>
              <a:rPr lang="fr-FR" dirty="0" err="1" smtClean="0"/>
              <a:t>eight</a:t>
            </a:r>
            <a:r>
              <a:rPr lang="fr-FR" dirty="0" smtClean="0"/>
              <a:t> </a:t>
            </a:r>
            <a:r>
              <a:rPr lang="fr-FR" dirty="0" err="1" smtClean="0"/>
              <a:t>month</a:t>
            </a:r>
            <a:r>
              <a:rPr lang="fr-FR" dirty="0" smtClean="0"/>
              <a:t> </a:t>
            </a:r>
            <a:r>
              <a:rPr lang="fr-FR" dirty="0" err="1" smtClean="0"/>
              <a:t>wait</a:t>
            </a:r>
            <a:r>
              <a:rPr lang="fr-FR" dirty="0" smtClean="0"/>
              <a:t> for a boat.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April 15th 2014 – Sets </a:t>
            </a:r>
            <a:r>
              <a:rPr lang="fr-FR" dirty="0" err="1" smtClean="0"/>
              <a:t>sail</a:t>
            </a:r>
            <a:r>
              <a:rPr lang="fr-FR" dirty="0" smtClean="0"/>
              <a:t> on migrant boat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Egypt</a:t>
            </a:r>
            <a:r>
              <a:rPr lang="fr-FR" dirty="0" smtClean="0"/>
              <a:t> to </a:t>
            </a:r>
            <a:r>
              <a:rPr lang="fr-FR" dirty="0" err="1" smtClean="0"/>
              <a:t>Italy</a:t>
            </a:r>
            <a:r>
              <a:rPr lang="fr-FR" dirty="0" smtClean="0"/>
              <a:t>. Arrives in </a:t>
            </a:r>
            <a:r>
              <a:rPr lang="fr-FR" dirty="0" err="1" smtClean="0"/>
              <a:t>Sicily</a:t>
            </a:r>
            <a:r>
              <a:rPr lang="fr-FR" dirty="0" smtClean="0"/>
              <a:t> 5 </a:t>
            </a:r>
            <a:r>
              <a:rPr lang="fr-FR" dirty="0" err="1" smtClean="0"/>
              <a:t>days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a terrible </a:t>
            </a:r>
            <a:r>
              <a:rPr lang="fr-FR" dirty="0" err="1" smtClean="0"/>
              <a:t>journey</a:t>
            </a:r>
            <a:endParaRPr lang="fr-FR" dirty="0" smtClean="0"/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Italians</a:t>
            </a:r>
            <a:r>
              <a:rPr lang="fr-FR" dirty="0" smtClean="0"/>
              <a:t>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Hasham</a:t>
            </a:r>
            <a:r>
              <a:rPr lang="fr-FR" dirty="0" smtClean="0"/>
              <a:t> to Milan by road.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Catches a train </a:t>
            </a:r>
            <a:r>
              <a:rPr lang="fr-FR" dirty="0" err="1" smtClean="0"/>
              <a:t>from</a:t>
            </a:r>
            <a:r>
              <a:rPr lang="fr-FR" dirty="0" smtClean="0"/>
              <a:t> Milan to Nice, France (</a:t>
            </a:r>
            <a:r>
              <a:rPr lang="fr-FR" dirty="0" err="1" smtClean="0"/>
              <a:t>nearly</a:t>
            </a:r>
            <a:r>
              <a:rPr lang="fr-FR" dirty="0" smtClean="0"/>
              <a:t> </a:t>
            </a:r>
            <a:r>
              <a:rPr lang="fr-FR" dirty="0" err="1" smtClean="0"/>
              <a:t>caught</a:t>
            </a:r>
            <a:r>
              <a:rPr lang="fr-FR" dirty="0" smtClean="0"/>
              <a:t> by French Gendarmes)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Nice to Paris train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Paris to Frankfurt (Germany) train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Frankfurst</a:t>
            </a:r>
            <a:r>
              <a:rPr lang="fr-FR" dirty="0" smtClean="0"/>
              <a:t> to </a:t>
            </a:r>
            <a:r>
              <a:rPr lang="fr-FR" dirty="0" err="1" smtClean="0"/>
              <a:t>Hamburg</a:t>
            </a:r>
            <a:r>
              <a:rPr lang="fr-FR" dirty="0" smtClean="0"/>
              <a:t> train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Hamburg</a:t>
            </a:r>
            <a:r>
              <a:rPr lang="fr-FR" dirty="0" smtClean="0"/>
              <a:t> to Frederica (</a:t>
            </a:r>
            <a:r>
              <a:rPr lang="fr-FR" dirty="0" err="1" smtClean="0"/>
              <a:t>Denmark</a:t>
            </a:r>
            <a:r>
              <a:rPr lang="fr-FR" dirty="0" smtClean="0"/>
              <a:t>) train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dirty="0" smtClean="0"/>
              <a:t>Train to </a:t>
            </a:r>
            <a:r>
              <a:rPr lang="fr-FR" dirty="0" err="1" smtClean="0"/>
              <a:t>Copenhagen</a:t>
            </a:r>
            <a:endParaRPr lang="fr-FR" dirty="0" smtClean="0"/>
          </a:p>
          <a:p>
            <a:pPr marL="457200" indent="-457200" algn="l">
              <a:buFont typeface="+mj-lt"/>
              <a:buAutoNum type="arabicPeriod"/>
            </a:pPr>
            <a:r>
              <a:rPr lang="fr-FR" dirty="0" err="1" smtClean="0"/>
              <a:t>Copenhagen</a:t>
            </a:r>
            <a:r>
              <a:rPr lang="fr-FR" dirty="0" smtClean="0"/>
              <a:t> to </a:t>
            </a:r>
            <a:r>
              <a:rPr lang="fr-FR" dirty="0" err="1" smtClean="0"/>
              <a:t>Malmo</a:t>
            </a:r>
            <a:r>
              <a:rPr lang="fr-FR" dirty="0" smtClean="0"/>
              <a:t> (</a:t>
            </a:r>
            <a:r>
              <a:rPr lang="fr-FR" dirty="0" err="1" smtClean="0"/>
              <a:t>Sweden</a:t>
            </a:r>
            <a:r>
              <a:rPr lang="fr-FR" dirty="0" smtClean="0"/>
              <a:t>) train. 27th April 2014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1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163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International School Of Toulouse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Podbury</dc:creator>
  <cp:lastModifiedBy>Matthew Podbury</cp:lastModifiedBy>
  <cp:revision>3</cp:revision>
  <dcterms:created xsi:type="dcterms:W3CDTF">2015-12-02T11:05:34Z</dcterms:created>
  <dcterms:modified xsi:type="dcterms:W3CDTF">2015-12-07T09:10:20Z</dcterms:modified>
</cp:coreProperties>
</file>