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E9DFB-1B48-499F-9D82-1648E2853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4138B-7C88-42B2-8B99-5C830ED4C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5A009-6E29-4934-A994-D114C2833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2EFCB-EFF4-4069-921B-7B678C222BD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FD7CA-691F-4ABE-BF4C-FE4C30659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CC71D-F6D0-4230-86ED-53626F5A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A50B-EDEC-4435-9A53-00FD8E12C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2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C1BEF-7A45-4119-AE4E-6753950C1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A4D2C-3FBF-43F7-A411-CB291E228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3320C-3CC1-4F2B-9493-41F4FA01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2EFCB-EFF4-4069-921B-7B678C222BD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873C6-D7CD-439F-9CD4-0ED461844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D9AFC-DA13-4E89-BF91-04E9EB26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A50B-EDEC-4435-9A53-00FD8E12C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10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9D7CFE-EA31-448B-A2B2-E5DA9E942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674EA-3610-4491-9FF1-2E68357BE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771E6-52FA-4909-B4C4-2634B52E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2EFCB-EFF4-4069-921B-7B678C222BD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54BFA-61F8-44EA-B729-2D20028F3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13C3B-74F8-4C9F-A603-CC6238F24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A50B-EDEC-4435-9A53-00FD8E12C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24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72E50-D884-4223-AAFF-2DAC342F4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F5FE3-2E23-4B93-BCF0-30749AC5D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C8748-DBFD-4895-90F6-359D2C9C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2EFCB-EFF4-4069-921B-7B678C222BD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DC654-650B-4803-9CF1-1BFB5240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A5CD6-D592-40CC-94B2-FB2F855EC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A50B-EDEC-4435-9A53-00FD8E12C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39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02D4-798B-4F0F-8A01-4E81AB649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D99C9-7E29-487D-B77A-2297F9AD8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45539-EBF7-4902-95D5-0C6B2BB8E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2EFCB-EFF4-4069-921B-7B678C222BD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76D08-56A1-46EB-B8F4-A50F1A873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23284-A526-4185-823D-E9D25CFA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A50B-EDEC-4435-9A53-00FD8E12C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75397-A50B-403B-AD63-5FEA8F026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F27C2-249E-49C7-99D2-6BA71D927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19901-E72E-40B5-B0CF-F8837791F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746FA-5FCF-4B13-910F-7A498AC05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2EFCB-EFF4-4069-921B-7B678C222BD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9B8D6-560C-46DB-9858-C7793BE61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5A60B-B683-4F69-99B8-716C4DD1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A50B-EDEC-4435-9A53-00FD8E12C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3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CDE81-8B80-4267-A986-7818AC04E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5D14E-495C-4202-9126-A99F5E265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ED8BB-6A05-440F-AD90-2DD3FB251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23A9FA-956E-4D06-933A-D9409B49DC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E711AF-22DC-46BA-BF90-12DC1BFFA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5AE14-D22A-458E-A49C-6B708C790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2EFCB-EFF4-4069-921B-7B678C222BD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00FC82-3735-4392-BF2C-B15F0EF9B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10240-DBE4-4B5F-864D-9660AB041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A50B-EDEC-4435-9A53-00FD8E12C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72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627F8-2B17-44B2-868C-272E477F3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86384E-A5B2-44D1-ABB8-83BA68F3A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2EFCB-EFF4-4069-921B-7B678C222BD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4238A5-F654-40F2-B1F4-EA3BCE5FF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631BF6-A6D4-41D8-A403-0CA4D8AF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A50B-EDEC-4435-9A53-00FD8E12C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7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BED34B-938B-4663-A1C0-ED059F4B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2EFCB-EFF4-4069-921B-7B678C222BD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DA94BA-14C8-4561-A459-4DF4A1FA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131167-E5BE-4763-ACED-B2CB8C79D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A50B-EDEC-4435-9A53-00FD8E12C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74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E498C-0447-4B4C-A9BB-51E647E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132ED-02A9-4914-90B2-8775EF807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77BC6-3A30-4DDE-A30C-589103C6E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D943D-054A-400C-9221-607FDE3CB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2EFCB-EFF4-4069-921B-7B678C222BD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A8A0F-5DEA-425C-98E3-693B43ADE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BA2B5-8D7D-40C2-9A85-0AF658390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A50B-EDEC-4435-9A53-00FD8E12C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32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25E4E-437F-46CE-9585-D086E565B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5CA64A-388F-4CE1-954F-89DA6B5595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3AC2B-CAED-4EFA-B991-2EE9E3662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17F87-AF8B-4FC4-968F-AEAEA790B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2EFCB-EFF4-4069-921B-7B678C222BD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E15C3-9003-40A9-8E7B-D8016DBC6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F18BE-487C-40CE-A588-6ED61676B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A50B-EDEC-4435-9A53-00FD8E12C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69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57BAE3-801B-4C64-AF1F-B4AA4CD3E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9F976-51D4-4CFF-8229-9A85E8D48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1C86B-93BA-4783-A5A9-126E65BD9A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2EFCB-EFF4-4069-921B-7B678C222BD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3B62A-7841-42A7-BCA5-CA22EDFC1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A54E5-C945-4F31-92CA-38E2CEEED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1A50B-EDEC-4435-9A53-00FD8E12C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98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pminder.org/tools/?from=worl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4A432-9C68-48DA-9FD4-BF5844629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41" y="107755"/>
            <a:ext cx="4162817" cy="2309768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 6 Geography</a:t>
            </a:r>
            <a:br>
              <a:rPr lang="fr-F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Factfulness </a:t>
            </a:r>
            <a:endParaRPr lang="en-GB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BDB6F4-7589-4216-A32F-2FF4A596E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241" y="5862180"/>
            <a:ext cx="9144000" cy="763967"/>
          </a:xfrm>
        </p:spPr>
        <p:txBody>
          <a:bodyPr>
            <a:normAutofit/>
          </a:bodyPr>
          <a:lstStyle/>
          <a:p>
            <a:pPr algn="l"/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in the four </a:t>
            </a:r>
            <a:r>
              <a:rPr lang="fr-FR" sz="40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</a:t>
            </a:r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…. In 50 </a:t>
            </a:r>
            <a:r>
              <a:rPr lang="fr-FR" sz="40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</a:t>
            </a:r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GB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s://www.gapminder.org/wp-content/uploads/All-levels.png">
            <a:extLst>
              <a:ext uri="{FF2B5EF4-FFF2-40B4-BE49-F238E27FC236}">
                <a16:creationId xmlns:a16="http://schemas.microsoft.com/office/drawing/2014/main" id="{C1234009-BA89-46AD-81F6-DDAA925B1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178" y="231853"/>
            <a:ext cx="4810125" cy="545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AA92CA-F741-4AEA-911C-A6335AF33800}"/>
              </a:ext>
            </a:extLst>
          </p:cNvPr>
          <p:cNvSpPr txBox="1"/>
          <p:nvPr/>
        </p:nvSpPr>
        <p:spPr>
          <a:xfrm>
            <a:off x="551145" y="2960765"/>
            <a:ext cx="55448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fr-FR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 to live Gapminder Bubble Chart – 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Click </a:t>
            </a:r>
            <a:r>
              <a:rPr lang="fr-FR" sz="24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here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Review] Factfulness">
            <a:extLst>
              <a:ext uri="{FF2B5EF4-FFF2-40B4-BE49-F238E27FC236}">
                <a16:creationId xmlns:a16="http://schemas.microsoft.com/office/drawing/2014/main" id="{E5AB8C1C-36D6-40D6-BD04-9225D8383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477" y="544882"/>
            <a:ext cx="2736137" cy="187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06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5843B-1D13-45A7-BF36-F8C8D63A4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067838" cy="1325563"/>
          </a:xfrm>
        </p:spPr>
        <p:txBody>
          <a:bodyPr/>
          <a:lstStyle/>
          <a:p>
            <a:r>
              <a:rPr lang="fr-FR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en-GB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60EA7-E7C9-4540-992A-DE518DF00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Life in </a:t>
            </a:r>
            <a:r>
              <a:rPr lang="fr-FR" dirty="0" err="1"/>
              <a:t>this</a:t>
            </a:r>
            <a:r>
              <a:rPr lang="fr-FR" dirty="0"/>
              <a:t> country in 50 </a:t>
            </a:r>
            <a:r>
              <a:rPr lang="fr-FR" dirty="0" err="1"/>
              <a:t>words</a:t>
            </a:r>
            <a:r>
              <a:rPr lang="fr-FR" dirty="0"/>
              <a:t>: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41C772-1361-4627-88D8-82A894C18A43}"/>
              </a:ext>
            </a:extLst>
          </p:cNvPr>
          <p:cNvSpPr txBox="1"/>
          <p:nvPr/>
        </p:nvSpPr>
        <p:spPr>
          <a:xfrm>
            <a:off x="7816241" y="365125"/>
            <a:ext cx="3858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Example Country 1:</a:t>
            </a:r>
          </a:p>
          <a:p>
            <a:r>
              <a:rPr lang="fr-FR" dirty="0"/>
              <a:t>Example Country 2:</a:t>
            </a:r>
          </a:p>
          <a:p>
            <a:r>
              <a:rPr lang="fr-FR" dirty="0"/>
              <a:t>Example Country 3: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A9013F-FD36-439A-9CAA-A5BD26EDA4D1}"/>
              </a:ext>
            </a:extLst>
          </p:cNvPr>
          <p:cNvSpPr txBox="1"/>
          <p:nvPr/>
        </p:nvSpPr>
        <p:spPr>
          <a:xfrm>
            <a:off x="9557359" y="3970751"/>
            <a:ext cx="2329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Paste a photo </a:t>
            </a:r>
            <a:r>
              <a:rPr lang="fr-FR" dirty="0" err="1"/>
              <a:t>that</a:t>
            </a:r>
            <a:r>
              <a:rPr lang="fr-FR" dirty="0"/>
              <a:t> shows </a:t>
            </a:r>
            <a:r>
              <a:rPr lang="fr-FR" dirty="0" err="1"/>
              <a:t>what</a:t>
            </a:r>
            <a:r>
              <a:rPr lang="fr-FR" dirty="0"/>
              <a:t> life </a:t>
            </a:r>
            <a:r>
              <a:rPr lang="fr-FR" dirty="0" err="1"/>
              <a:t>is</a:t>
            </a:r>
            <a:r>
              <a:rPr lang="fr-FR" dirty="0"/>
              <a:t> like in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61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5843B-1D13-45A7-BF36-F8C8D63A4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067838" cy="1325563"/>
          </a:xfrm>
        </p:spPr>
        <p:txBody>
          <a:bodyPr/>
          <a:lstStyle/>
          <a:p>
            <a:r>
              <a:rPr lang="fr-FR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en-GB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60EA7-E7C9-4540-992A-DE518DF00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Life in </a:t>
            </a:r>
            <a:r>
              <a:rPr lang="fr-FR" dirty="0" err="1"/>
              <a:t>this</a:t>
            </a:r>
            <a:r>
              <a:rPr lang="fr-FR" dirty="0"/>
              <a:t> country in 50 </a:t>
            </a:r>
            <a:r>
              <a:rPr lang="fr-FR" dirty="0" err="1"/>
              <a:t>words</a:t>
            </a:r>
            <a:r>
              <a:rPr lang="fr-FR" dirty="0"/>
              <a:t>: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41C772-1361-4627-88D8-82A894C18A43}"/>
              </a:ext>
            </a:extLst>
          </p:cNvPr>
          <p:cNvSpPr txBox="1"/>
          <p:nvPr/>
        </p:nvSpPr>
        <p:spPr>
          <a:xfrm>
            <a:off x="7816241" y="365125"/>
            <a:ext cx="3858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Example Country 1:</a:t>
            </a:r>
          </a:p>
          <a:p>
            <a:r>
              <a:rPr lang="fr-FR" dirty="0"/>
              <a:t>Example Country 2:</a:t>
            </a:r>
          </a:p>
          <a:p>
            <a:r>
              <a:rPr lang="fr-FR" dirty="0"/>
              <a:t>Example Country 3: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794FAF-9E5C-4ECD-8E2D-F02735E53BDC}"/>
              </a:ext>
            </a:extLst>
          </p:cNvPr>
          <p:cNvSpPr txBox="1"/>
          <p:nvPr/>
        </p:nvSpPr>
        <p:spPr>
          <a:xfrm>
            <a:off x="9557359" y="3970751"/>
            <a:ext cx="2329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Paste a photo </a:t>
            </a:r>
            <a:r>
              <a:rPr lang="fr-FR" dirty="0" err="1"/>
              <a:t>that</a:t>
            </a:r>
            <a:r>
              <a:rPr lang="fr-FR" dirty="0"/>
              <a:t> shows </a:t>
            </a:r>
            <a:r>
              <a:rPr lang="fr-FR" dirty="0" err="1"/>
              <a:t>what</a:t>
            </a:r>
            <a:r>
              <a:rPr lang="fr-FR" dirty="0"/>
              <a:t> life </a:t>
            </a:r>
            <a:r>
              <a:rPr lang="fr-FR" dirty="0" err="1"/>
              <a:t>is</a:t>
            </a:r>
            <a:r>
              <a:rPr lang="fr-FR" dirty="0"/>
              <a:t> like in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32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5843B-1D13-45A7-BF36-F8C8D63A4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067838" cy="1325563"/>
          </a:xfrm>
        </p:spPr>
        <p:txBody>
          <a:bodyPr/>
          <a:lstStyle/>
          <a:p>
            <a:r>
              <a:rPr lang="fr-FR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en-GB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60EA7-E7C9-4540-992A-DE518DF00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Life in </a:t>
            </a:r>
            <a:r>
              <a:rPr lang="fr-FR" dirty="0" err="1"/>
              <a:t>this</a:t>
            </a:r>
            <a:r>
              <a:rPr lang="fr-FR" dirty="0"/>
              <a:t> country in 50 </a:t>
            </a:r>
            <a:r>
              <a:rPr lang="fr-FR" dirty="0" err="1"/>
              <a:t>words</a:t>
            </a:r>
            <a:r>
              <a:rPr lang="fr-FR" dirty="0"/>
              <a:t>: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41C772-1361-4627-88D8-82A894C18A43}"/>
              </a:ext>
            </a:extLst>
          </p:cNvPr>
          <p:cNvSpPr txBox="1"/>
          <p:nvPr/>
        </p:nvSpPr>
        <p:spPr>
          <a:xfrm>
            <a:off x="7816241" y="365125"/>
            <a:ext cx="3858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Example Country 1:</a:t>
            </a:r>
          </a:p>
          <a:p>
            <a:r>
              <a:rPr lang="fr-FR" dirty="0"/>
              <a:t>Example Country 2:</a:t>
            </a:r>
          </a:p>
          <a:p>
            <a:r>
              <a:rPr lang="fr-FR" dirty="0"/>
              <a:t>Example Country 3: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D66FC7-984A-4D29-B5FC-2A3C48139D5D}"/>
              </a:ext>
            </a:extLst>
          </p:cNvPr>
          <p:cNvSpPr txBox="1"/>
          <p:nvPr/>
        </p:nvSpPr>
        <p:spPr>
          <a:xfrm>
            <a:off x="9557359" y="3970751"/>
            <a:ext cx="2329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Paste a photo </a:t>
            </a:r>
            <a:r>
              <a:rPr lang="fr-FR" dirty="0" err="1"/>
              <a:t>that</a:t>
            </a:r>
            <a:r>
              <a:rPr lang="fr-FR" dirty="0"/>
              <a:t> shows </a:t>
            </a:r>
            <a:r>
              <a:rPr lang="fr-FR" dirty="0" err="1"/>
              <a:t>what</a:t>
            </a:r>
            <a:r>
              <a:rPr lang="fr-FR" dirty="0"/>
              <a:t> life </a:t>
            </a:r>
            <a:r>
              <a:rPr lang="fr-FR" dirty="0" err="1"/>
              <a:t>is</a:t>
            </a:r>
            <a:r>
              <a:rPr lang="fr-FR" dirty="0"/>
              <a:t> like in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84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5843B-1D13-45A7-BF36-F8C8D63A4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067838" cy="1325563"/>
          </a:xfrm>
        </p:spPr>
        <p:txBody>
          <a:bodyPr/>
          <a:lstStyle/>
          <a:p>
            <a:r>
              <a:rPr lang="fr-FR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endParaRPr lang="en-GB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60EA7-E7C9-4540-992A-DE518DF00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Life in </a:t>
            </a:r>
            <a:r>
              <a:rPr lang="fr-FR" dirty="0" err="1"/>
              <a:t>this</a:t>
            </a:r>
            <a:r>
              <a:rPr lang="fr-FR" dirty="0"/>
              <a:t> country in 50 </a:t>
            </a:r>
            <a:r>
              <a:rPr lang="fr-FR" dirty="0" err="1"/>
              <a:t>words</a:t>
            </a:r>
            <a:r>
              <a:rPr lang="fr-FR" dirty="0"/>
              <a:t>: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41C772-1361-4627-88D8-82A894C18A43}"/>
              </a:ext>
            </a:extLst>
          </p:cNvPr>
          <p:cNvSpPr txBox="1"/>
          <p:nvPr/>
        </p:nvSpPr>
        <p:spPr>
          <a:xfrm>
            <a:off x="7816241" y="365125"/>
            <a:ext cx="3858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Example Country 1:</a:t>
            </a:r>
          </a:p>
          <a:p>
            <a:r>
              <a:rPr lang="fr-FR" dirty="0"/>
              <a:t>Example Country 2:</a:t>
            </a:r>
          </a:p>
          <a:p>
            <a:r>
              <a:rPr lang="fr-FR" dirty="0"/>
              <a:t>Example Country 3: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FDA0B0-60D9-4F5B-9262-E9840104E3C4}"/>
              </a:ext>
            </a:extLst>
          </p:cNvPr>
          <p:cNvSpPr txBox="1"/>
          <p:nvPr/>
        </p:nvSpPr>
        <p:spPr>
          <a:xfrm>
            <a:off x="9557359" y="3970751"/>
            <a:ext cx="2329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Paste a photo </a:t>
            </a:r>
            <a:r>
              <a:rPr lang="fr-FR" dirty="0" err="1"/>
              <a:t>that</a:t>
            </a:r>
            <a:r>
              <a:rPr lang="fr-FR" dirty="0"/>
              <a:t> shows </a:t>
            </a:r>
            <a:r>
              <a:rPr lang="fr-FR" dirty="0" err="1"/>
              <a:t>what</a:t>
            </a:r>
            <a:r>
              <a:rPr lang="fr-FR" dirty="0"/>
              <a:t> life </a:t>
            </a:r>
            <a:r>
              <a:rPr lang="fr-FR" dirty="0" err="1"/>
              <a:t>is</a:t>
            </a:r>
            <a:r>
              <a:rPr lang="fr-FR" dirty="0"/>
              <a:t> like in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72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7484D3609FEA4789D36897F89BE21E" ma:contentTypeVersion="13" ma:contentTypeDescription="Crée un document." ma:contentTypeScope="" ma:versionID="cf84f5711d776b9b6a20d92d644f6a13">
  <xsd:schema xmlns:xsd="http://www.w3.org/2001/XMLSchema" xmlns:xs="http://www.w3.org/2001/XMLSchema" xmlns:p="http://schemas.microsoft.com/office/2006/metadata/properties" xmlns:ns3="558acd6a-0b78-49e0-914f-13112f43cba3" xmlns:ns4="4ce5eab5-2dfd-43db-9fc3-67a110d2750b" targetNamespace="http://schemas.microsoft.com/office/2006/metadata/properties" ma:root="true" ma:fieldsID="ce20dedec1999dd847b934334da56036" ns3:_="" ns4:_="">
    <xsd:import namespace="558acd6a-0b78-49e0-914f-13112f43cba3"/>
    <xsd:import namespace="4ce5eab5-2dfd-43db-9fc3-67a110d2750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8acd6a-0b78-49e0-914f-13112f43cba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5eab5-2dfd-43db-9fc3-67a110d27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AABF15-2345-4888-805A-43A4094497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8acd6a-0b78-49e0-914f-13112f43cba3"/>
    <ds:schemaRef ds:uri="4ce5eab5-2dfd-43db-9fc3-67a110d275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840604-B6CB-4228-BE88-56B4152D8F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256D69-801E-46CD-9837-5C392413A6A5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4ce5eab5-2dfd-43db-9fc3-67a110d2750b"/>
    <ds:schemaRef ds:uri="558acd6a-0b78-49e0-914f-13112f43cba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168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Grade 6 Geography Factfulness </vt:lpstr>
      <vt:lpstr>Level 1</vt:lpstr>
      <vt:lpstr>Level 2</vt:lpstr>
      <vt:lpstr>Level 3</vt:lpstr>
      <vt:lpstr>Level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6 Geography Factfulness </dc:title>
  <dc:creator>Matthew Podbury</dc:creator>
  <cp:lastModifiedBy>Matthew Podbury</cp:lastModifiedBy>
  <cp:revision>1</cp:revision>
  <dcterms:created xsi:type="dcterms:W3CDTF">2020-09-24T10:51:02Z</dcterms:created>
  <dcterms:modified xsi:type="dcterms:W3CDTF">2020-09-24T10:53:11Z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0x0101009B7484D3609FEA4789D36897F89BE21E</vt:lpwstr>
  </property>
</Properties>
</file>