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73" d="100"/>
          <a:sy n="73" d="100"/>
        </p:scale>
        <p:origin x="60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1995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9924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464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38957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1369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8491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1701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50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3539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8213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05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45397B-4842-45B3-8334-6840E198ADA2}" type="datetimeFigureOut">
              <a:rPr lang="en-GB" smtClean="0"/>
              <a:t>12/10/2017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B07EB-122B-477A-9EDE-417890282C6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9409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Ice</a:t>
            </a:r>
            <a:r>
              <a:rPr lang="fr-FR" dirty="0" smtClean="0"/>
              <a:t> Man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879668"/>
            <a:ext cx="9144000" cy="1378131"/>
          </a:xfrm>
        </p:spPr>
        <p:txBody>
          <a:bodyPr/>
          <a:lstStyle/>
          <a:p>
            <a:r>
              <a:rPr lang="fr-FR" dirty="0" err="1" smtClean="0"/>
              <a:t>Further</a:t>
            </a:r>
            <a:r>
              <a:rPr lang="fr-FR" dirty="0" smtClean="0"/>
              <a:t> Evidence – How </a:t>
            </a:r>
            <a:r>
              <a:rPr lang="fr-FR" dirty="0" err="1" smtClean="0"/>
              <a:t>did</a:t>
            </a:r>
            <a:r>
              <a:rPr lang="fr-FR" dirty="0" smtClean="0"/>
              <a:t> the body </a:t>
            </a:r>
            <a:r>
              <a:rPr lang="fr-FR" dirty="0" err="1" smtClean="0"/>
              <a:t>stay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well</a:t>
            </a:r>
            <a:r>
              <a:rPr lang="fr-FR" dirty="0" smtClean="0"/>
              <a:t> </a:t>
            </a:r>
            <a:r>
              <a:rPr lang="fr-FR" dirty="0" err="1" smtClean="0"/>
              <a:t>preserved</a:t>
            </a:r>
            <a:r>
              <a:rPr lang="fr-FR" dirty="0" smtClean="0"/>
              <a:t> and </a:t>
            </a:r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didn’t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move far </a:t>
            </a:r>
            <a:r>
              <a:rPr lang="fr-FR" dirty="0" err="1" smtClean="0"/>
              <a:t>from</a:t>
            </a:r>
            <a:r>
              <a:rPr lang="fr-FR" dirty="0" smtClean="0"/>
              <a:t> place of </a:t>
            </a:r>
            <a:r>
              <a:rPr lang="fr-FR" dirty="0" err="1" smtClean="0"/>
              <a:t>death</a:t>
            </a:r>
            <a:r>
              <a:rPr lang="fr-FR" dirty="0" smtClean="0"/>
              <a:t>?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9130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50077" y="375093"/>
            <a:ext cx="11680814" cy="787502"/>
          </a:xfrm>
        </p:spPr>
        <p:txBody>
          <a:bodyPr>
            <a:normAutofit fontScale="90000"/>
          </a:bodyPr>
          <a:lstStyle/>
          <a:p>
            <a:r>
              <a:rPr lang="fr-FR" dirty="0" smtClean="0"/>
              <a:t>How do glaciers change the </a:t>
            </a:r>
            <a:r>
              <a:rPr lang="fr-FR" dirty="0" err="1" smtClean="0"/>
              <a:t>landscape</a:t>
            </a:r>
            <a:r>
              <a:rPr lang="fr-FR" dirty="0" smtClean="0"/>
              <a:t>?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026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68045" y="1815057"/>
            <a:ext cx="3855910" cy="33898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Related imag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8161" y="1815056"/>
            <a:ext cx="3892730" cy="34221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306" y="1872364"/>
            <a:ext cx="3790722" cy="33325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165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50" name="Picture 2" descr="Related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2228" y="0"/>
            <a:ext cx="9339944" cy="6868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2615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32</Words>
  <Application>Microsoft Office PowerPoint</Application>
  <PresentationFormat>Widescreen</PresentationFormat>
  <Paragraphs>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The Ice Man</vt:lpstr>
      <vt:lpstr>How do glaciers change the landscape? </vt:lpstr>
      <vt:lpstr>PowerPoint Presentation</vt:lpstr>
    </vt:vector>
  </TitlesOfParts>
  <Company>International School Of Toulouse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How do glaciers change the landscape?</dc:title>
  <dc:creator>Matthew Podbury</dc:creator>
  <cp:lastModifiedBy>Matthew Podbury</cp:lastModifiedBy>
  <cp:revision>2</cp:revision>
  <dcterms:created xsi:type="dcterms:W3CDTF">2017-10-12T09:38:14Z</dcterms:created>
  <dcterms:modified xsi:type="dcterms:W3CDTF">2017-10-12T09:48:19Z</dcterms:modified>
</cp:coreProperties>
</file>