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Podbury" userId="9903e979-d4a5-47a4-a805-8efd697e2e6e" providerId="ADAL" clId="{BF04E4C6-11B4-47A6-9576-3ED3C90D42B7}"/>
    <pc:docChg chg="modSld">
      <pc:chgData name="Matthew Podbury" userId="9903e979-d4a5-47a4-a805-8efd697e2e6e" providerId="ADAL" clId="{BF04E4C6-11B4-47A6-9576-3ED3C90D42B7}" dt="2022-03-25T14:52:24.121" v="0" actId="1076"/>
      <pc:docMkLst>
        <pc:docMk/>
      </pc:docMkLst>
      <pc:sldChg chg="modSp mod">
        <pc:chgData name="Matthew Podbury" userId="9903e979-d4a5-47a4-a805-8efd697e2e6e" providerId="ADAL" clId="{BF04E4C6-11B4-47A6-9576-3ED3C90D42B7}" dt="2022-03-25T14:52:24.121" v="0" actId="1076"/>
        <pc:sldMkLst>
          <pc:docMk/>
          <pc:sldMk cId="0" sldId="257"/>
        </pc:sldMkLst>
        <pc:picChg chg="mod">
          <ac:chgData name="Matthew Podbury" userId="9903e979-d4a5-47a4-a805-8efd697e2e6e" providerId="ADAL" clId="{BF04E4C6-11B4-47A6-9576-3ED3C90D42B7}" dt="2022-03-25T14:52:24.121" v="0" actId="1076"/>
          <ac:picMkLst>
            <pc:docMk/>
            <pc:sldMk cId="0" sldId="257"/>
            <ac:picMk id="14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89b4b17b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89b4b17b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89b4b17b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89b4b17b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9b39eaf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9b39eaf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442124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Fashion Slavery or Economic Saviour?</a:t>
            </a:r>
            <a:br>
              <a:rPr lang="en-GB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GB" sz="4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children be allowed to work in sweatshops?  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379785" y="4448326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By: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Negatives of child labour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Child labour can sometimes be dangerous for </a:t>
            </a:r>
            <a:r>
              <a:rPr lang="fr-FR" sz="1400" dirty="0" err="1"/>
              <a:t>children</a:t>
            </a:r>
            <a:r>
              <a:rPr lang="fr-FR" sz="1400" dirty="0"/>
              <a:t>…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 dirty="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331" y="163244"/>
            <a:ext cx="2306338" cy="15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Positives of child labour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16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In poor countries some children work to earn more money and make their families be able to afford a house and food .</a:t>
            </a:r>
            <a:endParaRPr sz="1400" dirty="0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166" y="3492140"/>
            <a:ext cx="2631101" cy="1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My opinion – in 200 words</a:t>
            </a:r>
            <a:endParaRPr dirty="0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7500" y="1186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900" dirty="0" err="1"/>
              <a:t>Overall</a:t>
            </a:r>
            <a:r>
              <a:rPr lang="fr-FR" sz="900" dirty="0"/>
              <a:t>, I </a:t>
            </a:r>
            <a:r>
              <a:rPr lang="fr-FR" sz="900" dirty="0" err="1"/>
              <a:t>think</a:t>
            </a:r>
            <a:r>
              <a:rPr lang="fr-FR" sz="900" dirty="0"/>
              <a:t> </a:t>
            </a:r>
            <a:r>
              <a:rPr lang="fr-FR" sz="900" dirty="0" err="1"/>
              <a:t>that</a:t>
            </a:r>
            <a:r>
              <a:rPr lang="fr-FR" sz="900" dirty="0"/>
              <a:t>… </a:t>
            </a:r>
            <a:endParaRPr sz="900" dirty="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26" y="4168588"/>
            <a:ext cx="989920" cy="76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4">
            <a:alphaModFix/>
          </a:blip>
          <a:srcRect l="1984" t="1923" r="1190" b="6493"/>
          <a:stretch/>
        </p:blipFill>
        <p:spPr>
          <a:xfrm>
            <a:off x="7974106" y="4118099"/>
            <a:ext cx="989919" cy="91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Montserrat</vt:lpstr>
      <vt:lpstr>Lato</vt:lpstr>
      <vt:lpstr>Arial</vt:lpstr>
      <vt:lpstr>Roboto</vt:lpstr>
      <vt:lpstr>Focus</vt:lpstr>
      <vt:lpstr>Fashion Slavery or Economic Saviour?  Should children be allowed to work in sweatshops?  </vt:lpstr>
      <vt:lpstr>Negatives of child labour</vt:lpstr>
      <vt:lpstr>Positives of child labour</vt:lpstr>
      <vt:lpstr>My opinion – in 200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Slavery or Economic Saviour?  Should children be allowed to work in sweatshops?  </dc:title>
  <cp:lastModifiedBy>Matthew Podbury</cp:lastModifiedBy>
  <cp:revision>1</cp:revision>
  <dcterms:modified xsi:type="dcterms:W3CDTF">2022-03-25T14:52:33Z</dcterms:modified>
</cp:coreProperties>
</file>