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42C46E-DDE7-44A3-A94E-0D91AFC275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E154E2-BF4F-4890-A626-1F9EE01138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37BBA4-B058-4E24-A2EE-BD4BEF6598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ECB64-875A-4CF4-9AA9-06030C991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77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7A6279-44D2-4DC9-BEC7-2418E95A4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620827-A26F-4233-ADB0-269C94C3B6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AC4E93-D8D7-41D3-812D-E60DB6C3B3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4E346-4CE8-410A-924D-3E5E232D20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31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899EC9-E412-4165-9E14-69DC29457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28CB3-EC45-48A6-A2D1-E6E9A27D6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0246E9-E813-4D6E-81D4-92C042613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8B8BE-8EE5-472F-BE19-3593258DB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42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DF62CA-3DB5-4760-808E-C2F2AEB567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C87D7C-BA75-4644-8B8E-3039EE6ED9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48519-1A9C-478D-94CE-B089818D8A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450CA-0A49-48CA-95DB-2F69FD789B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33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DCAB6E-F650-4BAD-B9E5-7D649DB58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50E445-D82E-4882-BF00-AA92D2BF15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5BE8D2-AFAE-4875-8A95-0DDF550E1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77DAA-CC17-4830-B50B-0A156DA521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82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F1F273-8ACD-4134-B373-B0DBBDEDC5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588606-D152-4D49-A8EA-4007E22E27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1C7E49-313C-4988-8D24-5FAFA584F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1ED78-1977-42C4-8BEE-082B551459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64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0DE013-4ABC-461D-91E1-90E73A6F3A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AE5752-0F4A-463F-861C-8448945EA7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91B419-C431-46CB-992A-2F5577F2C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39D67-AB95-4F58-8F62-4C5815506A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48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16F242-46B2-4231-A626-7762E3B11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F6AD63-A8DE-46BD-BE2B-3BEB2900AE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393E0B-62C2-4AA9-8EE3-A9EFEE39FD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D5798-20B8-4D3A-9BB7-E0B37130F7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03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2B9113A-E2A0-466A-B9EF-E50C3B4AB3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90B50B4-9D0D-4724-B5B1-D982207026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088745E-9542-44BF-8CA1-23AB0DC39C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15EEF7-06E9-4725-B81C-5C55C36053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2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C78AA6-F5FC-4EEE-A311-001956056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03BD36-BE32-4DC4-A3C7-BF2D1B53F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53C29-C319-490E-8BEE-DC5088CB55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363D9-9AE7-438C-988B-46D8248F6E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10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DAD194-239E-4F30-9C80-81797FAF4B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E5A901-1F18-415B-88AD-9CC8DC97F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AD2BCC-EB1E-4D0E-9285-ECBDA95DD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8224E-50F7-479E-9067-D3A7D4ACB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83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0670E9-1028-4959-B044-808CB8EA8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0D4A68B-B823-41ED-98B2-8AF312451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B7FFB14-36C3-4345-816E-4F99E858AF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623BF52-2292-4625-979E-50D147628F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9CB44C8-4A1C-4D22-BC72-27BEFEDA48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7A7650-4678-41D2-9245-EE26DF202F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earthquakesandvvolcanoes\lesson.1\earthquakestarter.wm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136721479_e1555284f1_b">
            <a:extLst>
              <a:ext uri="{FF2B5EF4-FFF2-40B4-BE49-F238E27FC236}">
                <a16:creationId xmlns:a16="http://schemas.microsoft.com/office/drawing/2014/main" id="{EDE21A1F-9709-4A2C-A4EB-62A817823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4">
            <a:extLst>
              <a:ext uri="{FF2B5EF4-FFF2-40B4-BE49-F238E27FC236}">
                <a16:creationId xmlns:a16="http://schemas.microsoft.com/office/drawing/2014/main" id="{86EA0CB6-5358-4A4B-9191-DD94F1895E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400000">
            <a:off x="-3105150" y="3105150"/>
            <a:ext cx="6858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Earthquakes and Volcanoes</a:t>
            </a:r>
          </a:p>
        </p:txBody>
      </p:sp>
      <p:pic>
        <p:nvPicPr>
          <p:cNvPr id="2052" name="Picture 8" descr="199353">
            <a:extLst>
              <a:ext uri="{FF2B5EF4-FFF2-40B4-BE49-F238E27FC236}">
                <a16:creationId xmlns:a16="http://schemas.microsoft.com/office/drawing/2014/main" id="{6BE30801-5401-4F9A-8806-14C3FE8A7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661025"/>
            <a:ext cx="9731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15">
            <a:extLst>
              <a:ext uri="{FF2B5EF4-FFF2-40B4-BE49-F238E27FC236}">
                <a16:creationId xmlns:a16="http://schemas.microsoft.com/office/drawing/2014/main" id="{DAAD7805-911D-4513-9FD0-FE1DB70D65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71623">
            <a:off x="1692275" y="5229225"/>
            <a:ext cx="6858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Earthquakes and Volcanoes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5458420-8CD4-4040-BEE3-BA9C3EEDA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33CBB60-E4F0-4B70-82CF-BDD72D20D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7" name="Picture 5" descr="168257442_be965b691c_b">
            <a:extLst>
              <a:ext uri="{FF2B5EF4-FFF2-40B4-BE49-F238E27FC236}">
                <a16:creationId xmlns:a16="http://schemas.microsoft.com/office/drawing/2014/main" id="{DFF03AE9-240C-4C50-922F-E64440BD5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6">
            <a:extLst>
              <a:ext uri="{FF2B5EF4-FFF2-40B4-BE49-F238E27FC236}">
                <a16:creationId xmlns:a16="http://schemas.microsoft.com/office/drawing/2014/main" id="{5CD4D67F-1A6B-4712-8093-50FB9A6E18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400000">
            <a:off x="-3105150" y="3105150"/>
            <a:ext cx="6858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Earthquakes and Volcanoes</a:t>
            </a:r>
          </a:p>
        </p:txBody>
      </p:sp>
      <p:pic>
        <p:nvPicPr>
          <p:cNvPr id="3078" name="Picture 7" descr="199353">
            <a:extLst>
              <a:ext uri="{FF2B5EF4-FFF2-40B4-BE49-F238E27FC236}">
                <a16:creationId xmlns:a16="http://schemas.microsoft.com/office/drawing/2014/main" id="{9E206BFC-265E-498C-876A-BC25E44EB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661025"/>
            <a:ext cx="9731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8">
            <a:extLst>
              <a:ext uri="{FF2B5EF4-FFF2-40B4-BE49-F238E27FC236}">
                <a16:creationId xmlns:a16="http://schemas.microsoft.com/office/drawing/2014/main" id="{688043C0-B71F-44A4-AA23-8E8CB37372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115888"/>
            <a:ext cx="82089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Imagine you are sitting in your room...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3081" name="WordArt 9">
            <a:extLst>
              <a:ext uri="{FF2B5EF4-FFF2-40B4-BE49-F238E27FC236}">
                <a16:creationId xmlns:a16="http://schemas.microsoft.com/office/drawing/2014/main" id="{07B71297-C4FE-45F7-94F3-69BDD40B35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2492375"/>
            <a:ext cx="82089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You hear a noise...</a:t>
            </a:r>
          </a:p>
        </p:txBody>
      </p:sp>
      <p:sp>
        <p:nvSpPr>
          <p:cNvPr id="3082" name="WordArt 10">
            <a:extLst>
              <a:ext uri="{FF2B5EF4-FFF2-40B4-BE49-F238E27FC236}">
                <a16:creationId xmlns:a16="http://schemas.microsoft.com/office/drawing/2014/main" id="{6E3B3A45-7D26-4C31-9608-D671C4B66C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2492375"/>
            <a:ext cx="82089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And the room begins to shake...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3083" name="equa3770.wav">
            <a:hlinkClick r:id="" action="ppaction://media"/>
            <a:extLst>
              <a:ext uri="{FF2B5EF4-FFF2-40B4-BE49-F238E27FC236}">
                <a16:creationId xmlns:a16="http://schemas.microsoft.com/office/drawing/2014/main" id="{CE9B5E7A-FBB9-4627-8B69-E44459C5D2C2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>
            <a:extLst>
              <a:ext uri="{FF2B5EF4-FFF2-40B4-BE49-F238E27FC236}">
                <a16:creationId xmlns:a16="http://schemas.microsoft.com/office/drawing/2014/main" id="{5478BC7E-6DA7-449F-97B4-86CDCA850F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400000">
            <a:off x="-3105150" y="3105150"/>
            <a:ext cx="6858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Earthquakes and Volcanoes</a:t>
            </a:r>
          </a:p>
        </p:txBody>
      </p:sp>
      <p:pic>
        <p:nvPicPr>
          <p:cNvPr id="4099" name="Picture 5" descr="199353">
            <a:extLst>
              <a:ext uri="{FF2B5EF4-FFF2-40B4-BE49-F238E27FC236}">
                <a16:creationId xmlns:a16="http://schemas.microsoft.com/office/drawing/2014/main" id="{B063EBBD-B338-42F1-8583-5AE34F508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661025"/>
            <a:ext cx="9731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6">
            <a:extLst>
              <a:ext uri="{FF2B5EF4-FFF2-40B4-BE49-F238E27FC236}">
                <a16:creationId xmlns:a16="http://schemas.microsoft.com/office/drawing/2014/main" id="{F3E89A73-F1FF-49CD-A102-B2E7E7B4C8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03350" y="188913"/>
            <a:ext cx="66246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As you walk outside....</a:t>
            </a:r>
          </a:p>
        </p:txBody>
      </p:sp>
      <p:sp>
        <p:nvSpPr>
          <p:cNvPr id="4101" name="WordArt 7">
            <a:extLst>
              <a:ext uri="{FF2B5EF4-FFF2-40B4-BE49-F238E27FC236}">
                <a16:creationId xmlns:a16="http://schemas.microsoft.com/office/drawing/2014/main" id="{F1A0B206-F191-4F71-ADFD-8BA4A14CFF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6092825"/>
            <a:ext cx="65166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you see the devastation...</a:t>
            </a:r>
          </a:p>
        </p:txBody>
      </p:sp>
      <p:pic>
        <p:nvPicPr>
          <p:cNvPr id="4102" name="Picture 9" descr="LEUPOLD%208X42%20MESA%20BINOCULARS">
            <a:extLst>
              <a:ext uri="{FF2B5EF4-FFF2-40B4-BE49-F238E27FC236}">
                <a16:creationId xmlns:a16="http://schemas.microsoft.com/office/drawing/2014/main" id="{60E32EF9-D3E1-4C77-97AB-5A01B16C8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4670">
            <a:off x="6732588" y="908050"/>
            <a:ext cx="208597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10">
            <a:extLst>
              <a:ext uri="{FF2B5EF4-FFF2-40B4-BE49-F238E27FC236}">
                <a16:creationId xmlns:a16="http://schemas.microsoft.com/office/drawing/2014/main" id="{B60BC3BE-119D-4FBB-9A8F-566CA22D4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084763"/>
            <a:ext cx="6696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accent2"/>
                </a:solidFill>
              </a:rPr>
              <a:t>On your worksheet, write some words that come to mind as you view the devastation that the earthquake has caused.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pic>
        <p:nvPicPr>
          <p:cNvPr id="4107" name="earthquakestarter.wmv">
            <a:hlinkClick r:id="" action="ppaction://media"/>
            <a:extLst>
              <a:ext uri="{FF2B5EF4-FFF2-40B4-BE49-F238E27FC236}">
                <a16:creationId xmlns:a16="http://schemas.microsoft.com/office/drawing/2014/main" id="{72763BDC-3816-46F3-9CBB-1CDA39276C6B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12875"/>
            <a:ext cx="4056063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video fullScrn="1">
              <p:cMediaNode vol="93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>
            <a:extLst>
              <a:ext uri="{FF2B5EF4-FFF2-40B4-BE49-F238E27FC236}">
                <a16:creationId xmlns:a16="http://schemas.microsoft.com/office/drawing/2014/main" id="{8658F174-21E0-4418-9BA4-7898159E39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400000">
            <a:off x="-3105150" y="3105150"/>
            <a:ext cx="6858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Earthquakes and Volcanoes</a:t>
            </a:r>
          </a:p>
        </p:txBody>
      </p:sp>
      <p:pic>
        <p:nvPicPr>
          <p:cNvPr id="5123" name="Picture 5" descr="199353">
            <a:extLst>
              <a:ext uri="{FF2B5EF4-FFF2-40B4-BE49-F238E27FC236}">
                <a16:creationId xmlns:a16="http://schemas.microsoft.com/office/drawing/2014/main" id="{E3A3F64E-08E0-4FE2-A9C2-B5DD1E7B5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661025"/>
            <a:ext cx="9731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LEUPOLD%208X42%20MESA%20BINOCULARS">
            <a:extLst>
              <a:ext uri="{FF2B5EF4-FFF2-40B4-BE49-F238E27FC236}">
                <a16:creationId xmlns:a16="http://schemas.microsoft.com/office/drawing/2014/main" id="{60EC5DCA-1ED2-4FC4-B707-BD2D3A20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4670">
            <a:off x="7524750" y="404813"/>
            <a:ext cx="136842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7">
            <a:extLst>
              <a:ext uri="{FF2B5EF4-FFF2-40B4-BE49-F238E27FC236}">
                <a16:creationId xmlns:a16="http://schemas.microsoft.com/office/drawing/2014/main" id="{A37CEB8D-42F6-4A17-80EB-D4865BC3E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557338"/>
            <a:ext cx="6840537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dirty="0"/>
              <a:t>Use the sketch sheet to draw the scene outside your house / classroom. </a:t>
            </a:r>
          </a:p>
          <a:p>
            <a:pPr algn="ctr" eaLnBrk="1" hangingPunct="1">
              <a:spcBef>
                <a:spcPct val="50000"/>
              </a:spcBef>
            </a:pPr>
            <a:endParaRPr lang="en-GB" altLang="en-US" sz="2400" dirty="0"/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400" dirty="0"/>
              <a:t>Then….</a:t>
            </a:r>
          </a:p>
          <a:p>
            <a:pPr algn="ctr" eaLnBrk="1" hangingPunct="1">
              <a:spcBef>
                <a:spcPct val="50000"/>
              </a:spcBef>
            </a:pPr>
            <a:endParaRPr lang="en-GB" altLang="en-US" sz="2400" dirty="0"/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400" dirty="0"/>
              <a:t>You are asked to write a brief piece of creative writing entitled ‘</a:t>
            </a:r>
            <a:r>
              <a:rPr lang="en-GB" altLang="en-US" sz="2400" b="1" dirty="0">
                <a:solidFill>
                  <a:srgbClr val="FF0000"/>
                </a:solidFill>
              </a:rPr>
              <a:t>The earthquake through my eyes</a:t>
            </a:r>
            <a:r>
              <a:rPr lang="en-GB" altLang="en-US" sz="2400" dirty="0"/>
              <a:t>’ by a local journalist. You are to write a piece of between 400 – 500 words in total. </a:t>
            </a:r>
          </a:p>
        </p:txBody>
      </p:sp>
      <p:sp>
        <p:nvSpPr>
          <p:cNvPr id="5126" name="WordArt 8">
            <a:extLst>
              <a:ext uri="{FF2B5EF4-FFF2-40B4-BE49-F238E27FC236}">
                <a16:creationId xmlns:a16="http://schemas.microsoft.com/office/drawing/2014/main" id="{6E4D46E9-00D3-4897-9396-427A7A0B78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40100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The aftermath...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2936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7484D3609FEA4789D36897F89BE21E" ma:contentTypeVersion="11" ma:contentTypeDescription="Crée un document." ma:contentTypeScope="" ma:versionID="7eea3d9c249d5298a5e6520de1d3cd1e">
  <xsd:schema xmlns:xsd="http://www.w3.org/2001/XMLSchema" xmlns:xs="http://www.w3.org/2001/XMLSchema" xmlns:p="http://schemas.microsoft.com/office/2006/metadata/properties" xmlns:ns3="558acd6a-0b78-49e0-914f-13112f43cba3" xmlns:ns4="4ce5eab5-2dfd-43db-9fc3-67a110d2750b" targetNamespace="http://schemas.microsoft.com/office/2006/metadata/properties" ma:root="true" ma:fieldsID="0782db66c926cc2258257aef17c52c51" ns3:_="" ns4:_="">
    <xsd:import namespace="558acd6a-0b78-49e0-914f-13112f43cba3"/>
    <xsd:import namespace="4ce5eab5-2dfd-43db-9fc3-67a110d275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acd6a-0b78-49e0-914f-13112f43cba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5eab5-2dfd-43db-9fc3-67a110d275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59F2A4-7C75-4DA9-BDD3-8BF5306BF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8acd6a-0b78-49e0-914f-13112f43cba3"/>
    <ds:schemaRef ds:uri="4ce5eab5-2dfd-43db-9fc3-67a110d275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48EE32-B321-4400-81E8-4491B7D90C3F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6C50FAA8-5321-43EF-976D-E89766268A8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25FA93C-0236-4941-9A8C-CC27663C924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ce5eab5-2dfd-43db-9fc3-67a110d2750b"/>
    <ds:schemaRef ds:uri="http://schemas.microsoft.com/office/2006/documentManagement/types"/>
    <ds:schemaRef ds:uri="558acd6a-0b78-49e0-914f-13112f43cba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125</Words>
  <Application>Microsoft Office PowerPoint</Application>
  <PresentationFormat>On-screen Show (4:3)</PresentationFormat>
  <Paragraphs>17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Arial Black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Tony Cassidy</dc:creator>
  <cp:lastModifiedBy>Matthew Podbury</cp:lastModifiedBy>
  <cp:revision>10</cp:revision>
  <dcterms:created xsi:type="dcterms:W3CDTF">2008-01-14T19:12:57Z</dcterms:created>
  <dcterms:modified xsi:type="dcterms:W3CDTF">2020-11-25T19:46:36Z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lpwstr>1</vt:lpwstr>
  </property>
  <property fmtid="{D5CDD505-2E9C-101B-9397-08002B2CF9AE}" pid="3" name="ContentTypeId">
    <vt:lpwstr>0x0101009B7484D3609FEA4789D36897F89BE21E</vt:lpwstr>
  </property>
</Properties>
</file>