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63" r:id="rId6"/>
    <p:sldId id="261" r:id="rId7"/>
    <p:sldId id="259" r:id="rId8"/>
    <p:sldId id="260" r:id="rId9"/>
    <p:sldId id="265" r:id="rId10"/>
    <p:sldId id="264" r:id="rId1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417907E-F996-4E19-BE21-4D68AAA66836}"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70D5D829-7C11-4B7D-90CF-BB6756F1B70A}"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7DC4DF3-8B77-4F17-9DFF-33188B271451}"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0BE012F4-E5AB-411F-A4CA-EDE95548104B}"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03573003-C09D-4FF1-9AB0-49CC1160C49E}"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8F38CEBD-2781-4C5B-8262-E1D755BD69EA}"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CFDDECC6-5C4E-458B-8017-09B81A5A9B6E}"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F00B9817-9335-4EEC-ABC5-AE15B0DBCB2C}"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B3503CE1-0974-4027-A874-0AAFAF44D4CF}"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C7FE0E45-EEDE-45CF-9DCB-38DE41BACD16}"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50BBA9CF-D82B-4B94-87CD-87D75AB0AADE}"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F8E8376-8D60-4AFC-9331-966FC3C08AC0}"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gorgeousgeography.wordpress.com/category/year-9/earthquakes-volcanoes/"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designbuild-network.com/projects/national_stadium/"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ideers.bris.ac.uk/resistant/isolating_rubber.html" TargetMode="External"/><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5650" y="333375"/>
            <a:ext cx="7772400" cy="1470025"/>
          </a:xfrm>
        </p:spPr>
        <p:txBody>
          <a:bodyPr/>
          <a:lstStyle/>
          <a:p>
            <a:r>
              <a:rPr lang="en-GB"/>
              <a:t>Earthquake Proof Buildings</a:t>
            </a:r>
          </a:p>
        </p:txBody>
      </p:sp>
      <p:pic>
        <p:nvPicPr>
          <p:cNvPr id="2053" name="Picture 5" descr="050329_earthquake"/>
          <p:cNvPicPr>
            <a:picLocks noChangeAspect="1" noChangeArrowheads="1"/>
          </p:cNvPicPr>
          <p:nvPr/>
        </p:nvPicPr>
        <p:blipFill>
          <a:blip r:embed="rId2" cstate="print"/>
          <a:srcRect/>
          <a:stretch>
            <a:fillRect/>
          </a:stretch>
        </p:blipFill>
        <p:spPr bwMode="auto">
          <a:xfrm>
            <a:off x="468313" y="1412875"/>
            <a:ext cx="3744912" cy="2632075"/>
          </a:xfrm>
          <a:prstGeom prst="rect">
            <a:avLst/>
          </a:prstGeom>
          <a:noFill/>
        </p:spPr>
      </p:pic>
      <p:pic>
        <p:nvPicPr>
          <p:cNvPr id="2055" name="Picture 7" descr="image001"/>
          <p:cNvPicPr>
            <a:picLocks noChangeAspect="1" noChangeArrowheads="1"/>
          </p:cNvPicPr>
          <p:nvPr/>
        </p:nvPicPr>
        <p:blipFill>
          <a:blip r:embed="rId3" cstate="print"/>
          <a:srcRect/>
          <a:stretch>
            <a:fillRect/>
          </a:stretch>
        </p:blipFill>
        <p:spPr bwMode="auto">
          <a:xfrm>
            <a:off x="5003800" y="1484313"/>
            <a:ext cx="3816350" cy="2536825"/>
          </a:xfrm>
          <a:prstGeom prst="rect">
            <a:avLst/>
          </a:prstGeom>
          <a:noFill/>
        </p:spPr>
      </p:pic>
      <p:pic>
        <p:nvPicPr>
          <p:cNvPr id="2057" name="Picture 9" descr="Liquefaction_at_Niigata"/>
          <p:cNvPicPr>
            <a:picLocks noChangeAspect="1" noChangeArrowheads="1"/>
          </p:cNvPicPr>
          <p:nvPr/>
        </p:nvPicPr>
        <p:blipFill>
          <a:blip r:embed="rId4" cstate="print"/>
          <a:srcRect/>
          <a:stretch>
            <a:fillRect/>
          </a:stretch>
        </p:blipFill>
        <p:spPr bwMode="auto">
          <a:xfrm>
            <a:off x="2411413" y="4122738"/>
            <a:ext cx="4321175" cy="2566987"/>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a:t>Your task</a:t>
            </a:r>
          </a:p>
        </p:txBody>
      </p:sp>
      <p:sp>
        <p:nvSpPr>
          <p:cNvPr id="18435" name="Rectangle 3"/>
          <p:cNvSpPr>
            <a:spLocks noGrp="1" noChangeArrowheads="1"/>
          </p:cNvSpPr>
          <p:nvPr>
            <p:ph type="body" idx="1"/>
          </p:nvPr>
        </p:nvSpPr>
        <p:spPr>
          <a:xfrm>
            <a:off x="457200" y="1600200"/>
            <a:ext cx="8229600" cy="4781550"/>
          </a:xfrm>
        </p:spPr>
        <p:txBody>
          <a:bodyPr/>
          <a:lstStyle/>
          <a:p>
            <a:pPr>
              <a:lnSpc>
                <a:spcPct val="90000"/>
              </a:lnSpc>
            </a:pPr>
            <a:r>
              <a:rPr lang="en-GB"/>
              <a:t>Draw your design for an earthquake proof building</a:t>
            </a:r>
          </a:p>
          <a:p>
            <a:pPr>
              <a:lnSpc>
                <a:spcPct val="90000"/>
              </a:lnSpc>
            </a:pPr>
            <a:r>
              <a:rPr lang="en-GB"/>
              <a:t>Add detailed labels that show </a:t>
            </a:r>
            <a:r>
              <a:rPr lang="en-GB" u="sng"/>
              <a:t>why</a:t>
            </a:r>
            <a:r>
              <a:rPr lang="en-GB"/>
              <a:t> it is earthquake proof</a:t>
            </a:r>
          </a:p>
          <a:p>
            <a:pPr>
              <a:lnSpc>
                <a:spcPct val="90000"/>
              </a:lnSpc>
            </a:pPr>
            <a:r>
              <a:rPr lang="en-GB"/>
              <a:t>Describe what materials you would use to build it e.g. reinforced concrete, shatterproof glass</a:t>
            </a:r>
          </a:p>
          <a:p>
            <a:pPr>
              <a:lnSpc>
                <a:spcPct val="90000"/>
              </a:lnSpc>
            </a:pPr>
            <a:r>
              <a:rPr lang="en-GB"/>
              <a:t>Explain what things you would do inside the building to make it safer in earthquakes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0" y="274638"/>
            <a:ext cx="4103688" cy="2938462"/>
          </a:xfrm>
        </p:spPr>
        <p:txBody>
          <a:bodyPr/>
          <a:lstStyle/>
          <a:p>
            <a:r>
              <a:rPr lang="en-GB"/>
              <a:t>The Transamerica Pyramid, San Fransisco</a:t>
            </a:r>
          </a:p>
        </p:txBody>
      </p:sp>
      <p:pic>
        <p:nvPicPr>
          <p:cNvPr id="3077" name="Picture 5" descr="architecture-transamerica-pyramid-medium"/>
          <p:cNvPicPr>
            <a:picLocks noChangeAspect="1" noChangeArrowheads="1"/>
          </p:cNvPicPr>
          <p:nvPr/>
        </p:nvPicPr>
        <p:blipFill>
          <a:blip r:embed="rId2" cstate="print"/>
          <a:srcRect/>
          <a:stretch>
            <a:fillRect/>
          </a:stretch>
        </p:blipFill>
        <p:spPr bwMode="auto">
          <a:xfrm>
            <a:off x="179388" y="333375"/>
            <a:ext cx="4210050" cy="5610225"/>
          </a:xfrm>
          <a:prstGeom prst="rect">
            <a:avLst/>
          </a:prstGeom>
          <a:noFill/>
        </p:spPr>
      </p:pic>
      <p:sp>
        <p:nvSpPr>
          <p:cNvPr id="3078" name="Text Box 6"/>
          <p:cNvSpPr txBox="1">
            <a:spLocks noChangeArrowheads="1"/>
          </p:cNvSpPr>
          <p:nvPr/>
        </p:nvSpPr>
        <p:spPr bwMode="auto">
          <a:xfrm>
            <a:off x="4572000" y="3573463"/>
            <a:ext cx="4248150" cy="1187450"/>
          </a:xfrm>
          <a:prstGeom prst="rect">
            <a:avLst/>
          </a:prstGeom>
          <a:noFill/>
          <a:ln w="9525">
            <a:noFill/>
            <a:miter lim="800000"/>
            <a:headEnd/>
            <a:tailEnd/>
          </a:ln>
          <a:effectLst/>
        </p:spPr>
        <p:txBody>
          <a:bodyPr>
            <a:spAutoFit/>
          </a:bodyPr>
          <a:lstStyle/>
          <a:p>
            <a:pPr>
              <a:spcBef>
                <a:spcPct val="50000"/>
              </a:spcBef>
            </a:pPr>
            <a:r>
              <a:rPr lang="en-GB" sz="2400"/>
              <a:t>It has been build pyramid shaped as this is hard to topple over. </a:t>
            </a:r>
          </a:p>
        </p:txBody>
      </p:sp>
      <p:sp>
        <p:nvSpPr>
          <p:cNvPr id="3079" name="Text Box 7"/>
          <p:cNvSpPr txBox="1">
            <a:spLocks noChangeArrowheads="1"/>
          </p:cNvSpPr>
          <p:nvPr/>
        </p:nvSpPr>
        <p:spPr bwMode="auto">
          <a:xfrm>
            <a:off x="3779838" y="6165850"/>
            <a:ext cx="5041900" cy="366713"/>
          </a:xfrm>
          <a:prstGeom prst="rect">
            <a:avLst/>
          </a:prstGeom>
          <a:noFill/>
          <a:ln w="9525">
            <a:noFill/>
            <a:miter lim="800000"/>
            <a:headEnd/>
            <a:tailEnd/>
          </a:ln>
          <a:effectLst/>
        </p:spPr>
        <p:txBody>
          <a:bodyPr>
            <a:spAutoFit/>
          </a:bodyPr>
          <a:lstStyle/>
          <a:p>
            <a:pPr>
              <a:spcBef>
                <a:spcPct val="50000"/>
              </a:spcBef>
            </a:pPr>
            <a:r>
              <a:rPr lang="en-GB"/>
              <a:t>http://</a:t>
            </a:r>
            <a:r>
              <a:rPr lang="en-GB">
                <a:hlinkClick r:id="rId3"/>
              </a:rPr>
              <a:t>Footage of the transamerica pyramid</a:t>
            </a:r>
            <a:r>
              <a:rPr lang="en-GB"/>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p:txBody>
          <a:bodyPr/>
          <a:lstStyle/>
          <a:p>
            <a:r>
              <a:rPr lang="en-GB" sz="4000"/>
              <a:t>The Beijing National Stadium, China</a:t>
            </a:r>
          </a:p>
        </p:txBody>
      </p:sp>
      <p:sp>
        <p:nvSpPr>
          <p:cNvPr id="14341" name="Rectangle 5"/>
          <p:cNvSpPr>
            <a:spLocks noGrp="1" noChangeArrowheads="1"/>
          </p:cNvSpPr>
          <p:nvPr>
            <p:ph type="body" sz="half" idx="1"/>
          </p:nvPr>
        </p:nvSpPr>
        <p:spPr>
          <a:xfrm>
            <a:off x="457200" y="1600200"/>
            <a:ext cx="3394075" cy="4276725"/>
          </a:xfrm>
        </p:spPr>
        <p:txBody>
          <a:bodyPr/>
          <a:lstStyle/>
          <a:p>
            <a:r>
              <a:rPr lang="en-GB" sz="2400"/>
              <a:t>To earthquake-proof the stadium, the bowl and roof were split into two separate elements and the bowl split into eight zones, each with its own stability system and effectively its own building. </a:t>
            </a:r>
          </a:p>
        </p:txBody>
      </p:sp>
      <p:pic>
        <p:nvPicPr>
          <p:cNvPr id="14346" name="Picture 10" descr="6-stadium-complete">
            <a:hlinkClick r:id="rId2"/>
          </p:cNvPr>
          <p:cNvPicPr>
            <a:picLocks noChangeAspect="1" noChangeArrowheads="1"/>
          </p:cNvPicPr>
          <p:nvPr/>
        </p:nvPicPr>
        <p:blipFill>
          <a:blip r:embed="rId3" cstate="print"/>
          <a:srcRect/>
          <a:stretch>
            <a:fillRect/>
          </a:stretch>
        </p:blipFill>
        <p:spPr bwMode="auto">
          <a:xfrm>
            <a:off x="4140200" y="2420938"/>
            <a:ext cx="4513263" cy="300831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p:txBody>
          <a:bodyPr/>
          <a:lstStyle/>
          <a:p>
            <a:r>
              <a:rPr lang="en-GB"/>
              <a:t>Kobe Port Tower</a:t>
            </a:r>
          </a:p>
        </p:txBody>
      </p:sp>
      <p:pic>
        <p:nvPicPr>
          <p:cNvPr id="4102" name="Picture 6" descr="143-11-0"/>
          <p:cNvPicPr>
            <a:picLocks noChangeAspect="1" noChangeArrowheads="1"/>
          </p:cNvPicPr>
          <p:nvPr/>
        </p:nvPicPr>
        <p:blipFill>
          <a:blip r:embed="rId2" cstate="print"/>
          <a:srcRect/>
          <a:stretch>
            <a:fillRect/>
          </a:stretch>
        </p:blipFill>
        <p:spPr bwMode="auto">
          <a:xfrm>
            <a:off x="539750" y="1700213"/>
            <a:ext cx="3570288" cy="4464050"/>
          </a:xfrm>
          <a:prstGeom prst="rect">
            <a:avLst/>
          </a:prstGeom>
          <a:noFill/>
        </p:spPr>
      </p:pic>
      <p:sp>
        <p:nvSpPr>
          <p:cNvPr id="4103" name="Text Box 7"/>
          <p:cNvSpPr txBox="1">
            <a:spLocks noChangeArrowheads="1"/>
          </p:cNvSpPr>
          <p:nvPr/>
        </p:nvSpPr>
        <p:spPr bwMode="auto">
          <a:xfrm>
            <a:off x="4500563" y="2060575"/>
            <a:ext cx="3959225" cy="3013075"/>
          </a:xfrm>
          <a:prstGeom prst="rect">
            <a:avLst/>
          </a:prstGeom>
          <a:noFill/>
          <a:ln w="9525">
            <a:noFill/>
            <a:miter lim="800000"/>
            <a:headEnd/>
            <a:tailEnd/>
          </a:ln>
          <a:effectLst/>
        </p:spPr>
        <p:txBody>
          <a:bodyPr>
            <a:spAutoFit/>
          </a:bodyPr>
          <a:lstStyle/>
          <a:p>
            <a:pPr>
              <a:spcBef>
                <a:spcPct val="50000"/>
              </a:spcBef>
            </a:pPr>
            <a:r>
              <a:rPr lang="en-GB" sz="2400"/>
              <a:t>It is shaped like a traditional Japanese drum and was designed to withstand earthquakes, which it did during the 1995 Kobe Earthquake. The rest of the port area was badly affected.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p:txBody>
          <a:bodyPr/>
          <a:lstStyle/>
          <a:p>
            <a:r>
              <a:rPr lang="en-GB" sz="4000"/>
              <a:t>CentrePort Building, Wellington, New Zealand</a:t>
            </a:r>
          </a:p>
        </p:txBody>
      </p:sp>
      <p:pic>
        <p:nvPicPr>
          <p:cNvPr id="16390" name="Picture 6" descr="768646"/>
          <p:cNvPicPr>
            <a:picLocks noChangeAspect="1" noChangeArrowheads="1"/>
          </p:cNvPicPr>
          <p:nvPr/>
        </p:nvPicPr>
        <p:blipFill>
          <a:blip r:embed="rId2" cstate="print"/>
          <a:srcRect/>
          <a:stretch>
            <a:fillRect/>
          </a:stretch>
        </p:blipFill>
        <p:spPr bwMode="auto">
          <a:xfrm>
            <a:off x="2195513" y="1700213"/>
            <a:ext cx="5715000" cy="3429000"/>
          </a:xfrm>
          <a:prstGeom prst="rect">
            <a:avLst/>
          </a:prstGeom>
          <a:noFill/>
        </p:spPr>
      </p:pic>
      <p:sp>
        <p:nvSpPr>
          <p:cNvPr id="16391" name="Text Box 7"/>
          <p:cNvSpPr txBox="1">
            <a:spLocks noChangeArrowheads="1"/>
          </p:cNvSpPr>
          <p:nvPr/>
        </p:nvSpPr>
        <p:spPr bwMode="auto">
          <a:xfrm>
            <a:off x="323850" y="5157788"/>
            <a:ext cx="8496300" cy="1187450"/>
          </a:xfrm>
          <a:prstGeom prst="rect">
            <a:avLst/>
          </a:prstGeom>
          <a:noFill/>
          <a:ln w="9525">
            <a:noFill/>
            <a:miter lim="800000"/>
            <a:headEnd/>
            <a:tailEnd/>
          </a:ln>
          <a:effectLst/>
        </p:spPr>
        <p:txBody>
          <a:bodyPr>
            <a:spAutoFit/>
          </a:bodyPr>
          <a:lstStyle/>
          <a:p>
            <a:pPr>
              <a:spcBef>
                <a:spcPct val="50000"/>
              </a:spcBef>
            </a:pPr>
            <a:r>
              <a:rPr lang="en-GB" sz="2400"/>
              <a:t>In the event of an earthquake, the three piers can move independently of one another without destroying the bridges, which link the piers together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Rectangle 7"/>
          <p:cNvSpPr>
            <a:spLocks noGrp="1" noChangeArrowheads="1"/>
          </p:cNvSpPr>
          <p:nvPr>
            <p:ph type="title"/>
          </p:nvPr>
        </p:nvSpPr>
        <p:spPr/>
        <p:txBody>
          <a:bodyPr/>
          <a:lstStyle/>
          <a:p>
            <a:r>
              <a:rPr lang="en-GB"/>
              <a:t>Rubber bearings</a:t>
            </a:r>
          </a:p>
        </p:txBody>
      </p:sp>
      <p:sp>
        <p:nvSpPr>
          <p:cNvPr id="10249" name="Rectangle 9"/>
          <p:cNvSpPr>
            <a:spLocks noGrp="1" noChangeArrowheads="1"/>
          </p:cNvSpPr>
          <p:nvPr>
            <p:ph type="body" sz="half" idx="2"/>
          </p:nvPr>
        </p:nvSpPr>
        <p:spPr>
          <a:xfrm>
            <a:off x="539750" y="4365625"/>
            <a:ext cx="8147050" cy="1760538"/>
          </a:xfrm>
        </p:spPr>
        <p:txBody>
          <a:bodyPr/>
          <a:lstStyle/>
          <a:p>
            <a:pPr>
              <a:lnSpc>
                <a:spcPct val="90000"/>
              </a:lnSpc>
            </a:pPr>
            <a:r>
              <a:rPr lang="en-GB"/>
              <a:t>Dampers can be added that will allow the building to stay still while they move from side to side.</a:t>
            </a:r>
          </a:p>
          <a:p>
            <a:pPr>
              <a:lnSpc>
                <a:spcPct val="90000"/>
              </a:lnSpc>
            </a:pPr>
            <a:r>
              <a:rPr lang="en-GB">
                <a:hlinkClick r:id="rId2"/>
              </a:rPr>
              <a:t>Rubber bearings animation</a:t>
            </a:r>
            <a:endParaRPr lang="en-GB"/>
          </a:p>
        </p:txBody>
      </p:sp>
      <p:pic>
        <p:nvPicPr>
          <p:cNvPr id="10250" name="Picture 10" descr="nz_bearing"/>
          <p:cNvPicPr>
            <a:picLocks noChangeAspect="1" noChangeArrowheads="1"/>
          </p:cNvPicPr>
          <p:nvPr/>
        </p:nvPicPr>
        <p:blipFill>
          <a:blip r:embed="rId3" cstate="print"/>
          <a:srcRect/>
          <a:stretch>
            <a:fillRect/>
          </a:stretch>
        </p:blipFill>
        <p:spPr bwMode="auto">
          <a:xfrm>
            <a:off x="539750" y="1484313"/>
            <a:ext cx="2346325" cy="2520950"/>
          </a:xfrm>
          <a:prstGeom prst="rect">
            <a:avLst/>
          </a:prstGeom>
          <a:noFill/>
        </p:spPr>
      </p:pic>
      <p:pic>
        <p:nvPicPr>
          <p:cNvPr id="10252" name="Picture 12" descr="museum_nz"/>
          <p:cNvPicPr>
            <a:picLocks noChangeAspect="1" noChangeArrowheads="1"/>
          </p:cNvPicPr>
          <p:nvPr/>
        </p:nvPicPr>
        <p:blipFill>
          <a:blip r:embed="rId4" cstate="print"/>
          <a:srcRect/>
          <a:stretch>
            <a:fillRect/>
          </a:stretch>
        </p:blipFill>
        <p:spPr bwMode="auto">
          <a:xfrm>
            <a:off x="3995738" y="1341438"/>
            <a:ext cx="4176712" cy="27559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lstStyle/>
          <a:p>
            <a:r>
              <a:rPr lang="en-GB"/>
              <a:t>A theoretical design!</a:t>
            </a:r>
          </a:p>
        </p:txBody>
      </p:sp>
      <p:pic>
        <p:nvPicPr>
          <p:cNvPr id="6150" name="Picture 6" descr="Ravinder Prakash and Associates"/>
          <p:cNvPicPr>
            <a:picLocks noChangeAspect="1" noChangeArrowheads="1"/>
          </p:cNvPicPr>
          <p:nvPr/>
        </p:nvPicPr>
        <p:blipFill>
          <a:blip r:embed="rId2" cstate="print"/>
          <a:srcRect/>
          <a:stretch>
            <a:fillRect/>
          </a:stretch>
        </p:blipFill>
        <p:spPr bwMode="auto">
          <a:xfrm>
            <a:off x="395288" y="1412875"/>
            <a:ext cx="4316412" cy="5159375"/>
          </a:xfrm>
          <a:prstGeom prst="rect">
            <a:avLst/>
          </a:prstGeom>
          <a:noFill/>
        </p:spPr>
      </p:pic>
      <p:sp>
        <p:nvSpPr>
          <p:cNvPr id="6151" name="Text Box 7"/>
          <p:cNvSpPr txBox="1">
            <a:spLocks noChangeArrowheads="1"/>
          </p:cNvSpPr>
          <p:nvPr/>
        </p:nvSpPr>
        <p:spPr bwMode="auto">
          <a:xfrm>
            <a:off x="5148263" y="1700213"/>
            <a:ext cx="3168650" cy="4108450"/>
          </a:xfrm>
          <a:prstGeom prst="rect">
            <a:avLst/>
          </a:prstGeom>
          <a:noFill/>
          <a:ln w="9525">
            <a:noFill/>
            <a:miter lim="800000"/>
            <a:headEnd/>
            <a:tailEnd/>
          </a:ln>
          <a:effectLst/>
        </p:spPr>
        <p:txBody>
          <a:bodyPr>
            <a:spAutoFit/>
          </a:bodyPr>
          <a:lstStyle/>
          <a:p>
            <a:pPr>
              <a:spcBef>
                <a:spcPct val="50000"/>
              </a:spcBef>
            </a:pPr>
            <a:r>
              <a:rPr lang="en-GB" sz="2400"/>
              <a:t>It is made stronger by the cross bracing of the walls, the strong core of the building and walls made out of reinforced concrete. There are also shock absorbers in the base of the building. The moat is to allow the building to sway.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a:xfrm>
            <a:off x="179388" y="188913"/>
            <a:ext cx="8229600" cy="936625"/>
          </a:xfrm>
        </p:spPr>
        <p:txBody>
          <a:bodyPr/>
          <a:lstStyle/>
          <a:p>
            <a:r>
              <a:rPr lang="en-GB"/>
              <a:t>Another design!</a:t>
            </a:r>
          </a:p>
        </p:txBody>
      </p:sp>
      <p:pic>
        <p:nvPicPr>
          <p:cNvPr id="8198" name="Picture 6" descr="A picture of an earhquake resistant house design"/>
          <p:cNvPicPr>
            <a:picLocks noChangeAspect="1" noChangeArrowheads="1"/>
          </p:cNvPicPr>
          <p:nvPr/>
        </p:nvPicPr>
        <p:blipFill>
          <a:blip r:embed="rId2" cstate="print"/>
          <a:srcRect/>
          <a:stretch>
            <a:fillRect/>
          </a:stretch>
        </p:blipFill>
        <p:spPr bwMode="auto">
          <a:xfrm>
            <a:off x="1692275" y="1268413"/>
            <a:ext cx="4995863" cy="5329237"/>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nvPr>
        </p:nvSpPr>
        <p:spPr/>
        <p:txBody>
          <a:bodyPr/>
          <a:lstStyle/>
          <a:p>
            <a:r>
              <a:rPr lang="en-GB"/>
              <a:t>Other things that can be done</a:t>
            </a:r>
          </a:p>
        </p:txBody>
      </p:sp>
      <p:pic>
        <p:nvPicPr>
          <p:cNvPr id="19462" name="Picture 6" descr="image004"/>
          <p:cNvPicPr>
            <a:picLocks noChangeAspect="1" noChangeArrowheads="1"/>
          </p:cNvPicPr>
          <p:nvPr/>
        </p:nvPicPr>
        <p:blipFill>
          <a:blip r:embed="rId2" cstate="print"/>
          <a:srcRect/>
          <a:stretch>
            <a:fillRect/>
          </a:stretch>
        </p:blipFill>
        <p:spPr bwMode="auto">
          <a:xfrm>
            <a:off x="539750" y="1773238"/>
            <a:ext cx="3983038" cy="4392612"/>
          </a:xfrm>
          <a:prstGeom prst="rect">
            <a:avLst/>
          </a:prstGeom>
          <a:noFill/>
        </p:spPr>
      </p:pic>
      <p:sp>
        <p:nvSpPr>
          <p:cNvPr id="19463" name="Text Box 7"/>
          <p:cNvSpPr txBox="1">
            <a:spLocks noChangeArrowheads="1"/>
          </p:cNvSpPr>
          <p:nvPr/>
        </p:nvSpPr>
        <p:spPr bwMode="auto">
          <a:xfrm>
            <a:off x="4787900" y="2060575"/>
            <a:ext cx="4032250" cy="3743325"/>
          </a:xfrm>
          <a:prstGeom prst="rect">
            <a:avLst/>
          </a:prstGeom>
          <a:noFill/>
          <a:ln w="9525">
            <a:noFill/>
            <a:miter lim="800000"/>
            <a:headEnd/>
            <a:tailEnd/>
          </a:ln>
          <a:effectLst/>
        </p:spPr>
        <p:txBody>
          <a:bodyPr>
            <a:spAutoFit/>
          </a:bodyPr>
          <a:lstStyle/>
          <a:p>
            <a:pPr>
              <a:spcBef>
                <a:spcPct val="50000"/>
              </a:spcBef>
            </a:pPr>
            <a:r>
              <a:rPr lang="en-GB" sz="2400"/>
              <a:t>Windows made from shatter proof glass</a:t>
            </a:r>
          </a:p>
          <a:p>
            <a:pPr>
              <a:spcBef>
                <a:spcPct val="50000"/>
              </a:spcBef>
            </a:pPr>
            <a:r>
              <a:rPr lang="en-GB" sz="2400"/>
              <a:t>Bookselves screwed to wall </a:t>
            </a:r>
          </a:p>
          <a:p>
            <a:pPr>
              <a:spcBef>
                <a:spcPct val="50000"/>
              </a:spcBef>
            </a:pPr>
            <a:r>
              <a:rPr lang="en-GB" sz="2400"/>
              <a:t>Heavy objects attached tables and walls</a:t>
            </a:r>
          </a:p>
          <a:p>
            <a:pPr>
              <a:spcBef>
                <a:spcPct val="50000"/>
              </a:spcBef>
            </a:pPr>
            <a:r>
              <a:rPr lang="en-GB" sz="2400"/>
              <a:t>Earthquake kit</a:t>
            </a:r>
          </a:p>
          <a:p>
            <a:pPr>
              <a:spcBef>
                <a:spcPct val="50000"/>
              </a:spcBef>
            </a:pPr>
            <a:r>
              <a:rPr lang="en-GB" sz="2400"/>
              <a:t>Pictures screwed to walls rather than hung on nails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46</TotalTime>
  <Words>306</Words>
  <Application>Microsoft Office PowerPoint</Application>
  <PresentationFormat>On-screen Show (4:3)</PresentationFormat>
  <Paragraphs>27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Earthquake Proof Buildings</vt:lpstr>
      <vt:lpstr>The Transamerica Pyramid, San Fransisco</vt:lpstr>
      <vt:lpstr>The Beijing National Stadium, China</vt:lpstr>
      <vt:lpstr>Kobe Port Tower</vt:lpstr>
      <vt:lpstr>CentrePort Building, Wellington, New Zealand</vt:lpstr>
      <vt:lpstr>Rubber bearings</vt:lpstr>
      <vt:lpstr>A theoretical design!</vt:lpstr>
      <vt:lpstr>Another design!</vt:lpstr>
      <vt:lpstr>Other things that can be done</vt:lpstr>
      <vt:lpstr>Your task</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Earthquake Proof Buildings</dc:title>
  <dc:creator>v.kent</dc:creator>
  <cp:lastModifiedBy>IST</cp:lastModifiedBy>
  <cp:revision>6</cp:revision>
  <dcterms:created xsi:type="dcterms:W3CDTF">2009-03-02T11:54:50Z</dcterms:created>
  <dcterms:modified xsi:type="dcterms:W3CDTF">2012-05-03T06:38:27Z</dcterms:modified>
</cp:coreProperties>
</file>