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" name="Google Shape;1943;p2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4" name="Google Shape;194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" name="Google Shape;2160;p26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1" name="Google Shape;216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" name="Google Shape;2371;p28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2" name="Google Shape;2372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2" name="Google Shape;2582;p3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3" name="Google Shape;258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2" name="Google Shape;2792;p3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3" name="Google Shape;279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3" name="Google Shape;3003;p3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4" name="Google Shape;300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8" name="Google Shape;3218;p36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9" name="Google Shape;321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3" name="Google Shape;3433;p38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4" name="Google Shape;343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" name="Google Shape;3644;p4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5" name="Google Shape;3645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Google Shape;3855;p4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6" name="Google Shape;3856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8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6" name="Google Shape;3876;g362929b334_0_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00" cy="4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This is a title slide, if you want one.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7" name="Google Shape;3877;g362929b3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6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1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1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Google Shape;880;p1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16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" name="Google Shape;1311;p18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2" name="Google Shape;131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p2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2" name="Google Shape;1732;p2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3" name="Google Shape;173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marR="0" lvl="1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marR="0" lvl="2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marR="0" lvl="5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marR="0" lvl="6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marR="0" lvl="7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marR="0" lvl="8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7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7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1" y="635637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apminder.org/for-teachers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0.png"/><Relationship Id="rId9" Type="http://schemas.openxmlformats.org/officeDocument/2006/relationships/hyperlink" Target="https://getsatisfaction.com/gapminder/products/gapminder_for_teache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" name="Google Shape;27;p3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28" name="Google Shape;28;p3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30" name="Google Shape;30;p3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Google Shape;31;p3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" name="Google Shape;32;p3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33" name="Google Shape;33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4" name="Google Shape;34;p3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35" name="Google Shape;35;p3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3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3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3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" name="Google Shape;39;p3"/>
          <p:cNvCxnSpPr/>
          <p:nvPr/>
        </p:nvCxnSpPr>
        <p:spPr>
          <a:xfrm rot="10800000">
            <a:off x="850900" y="5483350"/>
            <a:ext cx="79376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3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41" name="Google Shape;41;p3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" name="Google Shape;42;p3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3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" name="Google Shape;44;p3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5" name="Google Shape;45;p3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46" name="Google Shape;46;p3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3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8" name="Google Shape;48;p3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9" name="Google Shape;49;p3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50" name="Google Shape;50;p3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3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3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3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3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3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3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3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3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3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3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3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3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3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3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3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3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3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3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3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3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3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3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3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3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3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3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3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3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3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3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3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3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3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3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3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3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3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3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3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3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3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3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3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3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3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6" name="Google Shape;226;p3"/>
          <p:cNvGrpSpPr/>
          <p:nvPr/>
        </p:nvGrpSpPr>
        <p:grpSpPr>
          <a:xfrm>
            <a:off x="5397905" y="2088232"/>
            <a:ext cx="3257347" cy="3519293"/>
            <a:chOff x="5143793" y="454409"/>
            <a:chExt cx="3300462" cy="3519293"/>
          </a:xfrm>
        </p:grpSpPr>
        <p:sp>
          <p:nvSpPr>
            <p:cNvPr id="227" name="Google Shape;227;p3"/>
            <p:cNvSpPr txBox="1"/>
            <p:nvPr/>
          </p:nvSpPr>
          <p:spPr>
            <a:xfrm>
              <a:off x="5269950" y="454409"/>
              <a:ext cx="3174305" cy="35192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This graph shows income and lifespan in the world today. Each bubble is a country.</a:t>
              </a: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 rot="-5400000">
              <a:off x="5115159" y="2161482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9" name="Google Shape;229;p3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0" name="Google Shape;230;p3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6" name="Google Shape;1946;p12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47" name="Google Shape;1947;p12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48" name="Google Shape;1948;p12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49" name="Google Shape;1949;p12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0" name="Google Shape;1950;p12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1" name="Google Shape;1951;p12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2" name="Google Shape;1952;p12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3" name="Google Shape;1953;p12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54" name="Google Shape;1954;p12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55" name="Google Shape;1955;p12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56" name="Google Shape;1956;p12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57" name="Google Shape;1957;p12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58" name="Google Shape;1958;p12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59" name="Google Shape;1959;p12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60" name="Google Shape;1960;p12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1" name="Google Shape;1961;p12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2" name="Google Shape;1962;p12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3" name="Google Shape;1963;p12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4" name="Google Shape;1964;p12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5" name="Google Shape;1965;p12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6" name="Google Shape;1966;p12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7" name="Google Shape;1967;p12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8" name="Google Shape;1968;p12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9" name="Google Shape;1969;p12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0" name="Google Shape;1970;p12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1" name="Google Shape;1971;p12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2" name="Google Shape;1972;p12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3" name="Google Shape;1973;p12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4" name="Google Shape;1974;p12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5" name="Google Shape;1975;p12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6" name="Google Shape;1976;p12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7" name="Google Shape;1977;p12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8" name="Google Shape;1978;p12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9" name="Google Shape;1979;p12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0" name="Google Shape;1980;p12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1" name="Google Shape;1981;p12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2" name="Google Shape;1982;p12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3" name="Google Shape;1983;p12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4" name="Google Shape;1984;p12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5" name="Google Shape;1985;p12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6" name="Google Shape;1986;p12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7" name="Google Shape;1987;p12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8" name="Google Shape;1988;p12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9" name="Google Shape;1989;p12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0" name="Google Shape;1990;p12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1" name="Google Shape;1991;p12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2" name="Google Shape;1992;p12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3" name="Google Shape;1993;p12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4" name="Google Shape;1994;p12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5" name="Google Shape;1995;p12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6" name="Google Shape;1996;p12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7" name="Google Shape;1997;p12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8" name="Google Shape;1998;p12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9" name="Google Shape;1999;p12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0" name="Google Shape;2000;p12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1" name="Google Shape;2001;p12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2" name="Google Shape;2002;p12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3" name="Google Shape;2003;p12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4" name="Google Shape;2004;p12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5" name="Google Shape;2005;p12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6" name="Google Shape;2006;p12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7" name="Google Shape;2007;p12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8" name="Google Shape;2008;p12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9" name="Google Shape;2009;p12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0" name="Google Shape;2010;p12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1" name="Google Shape;2011;p12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2" name="Google Shape;2012;p12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3" name="Google Shape;2013;p12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4" name="Google Shape;2014;p12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5" name="Google Shape;2015;p12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6" name="Google Shape;2016;p12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7" name="Google Shape;2017;p12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8" name="Google Shape;2018;p12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9" name="Google Shape;2019;p12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0" name="Google Shape;2020;p12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1" name="Google Shape;2021;p12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2" name="Google Shape;2022;p12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3" name="Google Shape;2023;p12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4" name="Google Shape;2024;p12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5" name="Google Shape;2025;p12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6" name="Google Shape;2026;p12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7" name="Google Shape;2027;p12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8" name="Google Shape;2028;p12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9" name="Google Shape;2029;p12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0" name="Google Shape;2030;p12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1" name="Google Shape;2031;p12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2" name="Google Shape;2032;p12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3" name="Google Shape;2033;p12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4" name="Google Shape;2034;p12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p12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6" name="Google Shape;2036;p12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7" name="Google Shape;2037;p12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8" name="Google Shape;2038;p12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9" name="Google Shape;2039;p12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0" name="Google Shape;2040;p12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1" name="Google Shape;2041;p12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2" name="Google Shape;2042;p12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3" name="Google Shape;2043;p12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4" name="Google Shape;2044;p12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5" name="Google Shape;2045;p12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6" name="Google Shape;2046;p12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7" name="Google Shape;2047;p12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8" name="Google Shape;2048;p12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9" name="Google Shape;2049;p12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0" name="Google Shape;2050;p12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1" name="Google Shape;2051;p12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2" name="Google Shape;2052;p12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3" name="Google Shape;2053;p12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4" name="Google Shape;2054;p12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5" name="Google Shape;2055;p12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6" name="Google Shape;2056;p12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7" name="Google Shape;2057;p12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8" name="Google Shape;2058;p12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9" name="Google Shape;2059;p12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0" name="Google Shape;2060;p12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1" name="Google Shape;2061;p12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2" name="Google Shape;2062;p12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3" name="Google Shape;2063;p12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4" name="Google Shape;2064;p12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5" name="Google Shape;2065;p12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6" name="Google Shape;2066;p12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7" name="Google Shape;2067;p12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8" name="Google Shape;2068;p12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9" name="Google Shape;2069;p12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0" name="Google Shape;2070;p12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1" name="Google Shape;2071;p12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2" name="Google Shape;2072;p12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3" name="Google Shape;2073;p12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4" name="Google Shape;2074;p12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5" name="Google Shape;2075;p12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6" name="Google Shape;2076;p12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7" name="Google Shape;2077;p12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8" name="Google Shape;2078;p12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12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0" name="Google Shape;2080;p12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1" name="Google Shape;2081;p12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2" name="Google Shape;2082;p12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3" name="Google Shape;2083;p12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4" name="Google Shape;2084;p12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5" name="Google Shape;2085;p12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6" name="Google Shape;2086;p12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7" name="Google Shape;2087;p12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8" name="Google Shape;2088;p12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9" name="Google Shape;2089;p12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0" name="Google Shape;2090;p12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1" name="Google Shape;2091;p12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2" name="Google Shape;2092;p12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3" name="Google Shape;2093;p12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4" name="Google Shape;2094;p12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5" name="Google Shape;2095;p12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6" name="Google Shape;2096;p12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7" name="Google Shape;2097;p12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8" name="Google Shape;2098;p12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9" name="Google Shape;2099;p12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0" name="Google Shape;2100;p12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1" name="Google Shape;2101;p12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2" name="Google Shape;2102;p12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3" name="Google Shape;2103;p12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12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12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12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12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12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12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0" name="Google Shape;2110;p12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1" name="Google Shape;2111;p12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2" name="Google Shape;2112;p12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3" name="Google Shape;2113;p12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4" name="Google Shape;2114;p12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5" name="Google Shape;2115;p12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6" name="Google Shape;2116;p12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7" name="Google Shape;2117;p12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8" name="Google Shape;2118;p12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9" name="Google Shape;2119;p12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0" name="Google Shape;2120;p12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1" name="Google Shape;2121;p12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2" name="Google Shape;2122;p12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3" name="Google Shape;2123;p12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4" name="Google Shape;2124;p12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5" name="Google Shape;2125;p12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6" name="Google Shape;2126;p12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7" name="Google Shape;2127;p12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8" name="Google Shape;2128;p12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9" name="Google Shape;2129;p12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0" name="Google Shape;2130;p12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1" name="Google Shape;2131;p12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2" name="Google Shape;2132;p12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3" name="Google Shape;2133;p12"/>
          <p:cNvSpPr/>
          <p:nvPr/>
        </p:nvSpPr>
        <p:spPr>
          <a:xfrm>
            <a:off x="395288" y="622299"/>
            <a:ext cx="8748711" cy="5780767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34" name="Google Shape;2134;p12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2135" name="Google Shape;2135;p12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2136" name="Google Shape;2136;p12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2137" name="Google Shape;2137;p12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38" name="Google Shape;2138;p12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39" name="Google Shape;2139;p12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2140" name="Google Shape;2140;p1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41" name="Google Shape;2141;p12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142" name="Google Shape;2142;p12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43" name="Google Shape;2143;p12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144" name="Google Shape;2144;p12"/>
          <p:cNvGrpSpPr/>
          <p:nvPr/>
        </p:nvGrpSpPr>
        <p:grpSpPr>
          <a:xfrm>
            <a:off x="945664" y="2469313"/>
            <a:ext cx="7252673" cy="2713416"/>
            <a:chOff x="3848865" y="1928350"/>
            <a:chExt cx="7252673" cy="2713416"/>
          </a:xfrm>
        </p:grpSpPr>
        <p:sp>
          <p:nvSpPr>
            <p:cNvPr id="2145" name="Google Shape;2145;p12"/>
            <p:cNvSpPr txBox="1"/>
            <p:nvPr/>
          </p:nvSpPr>
          <p:spPr>
            <a:xfrm>
              <a:off x="3848865" y="1928350"/>
              <a:ext cx="7252673" cy="25772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 Income axis represents GDP per capita from $500 all the way to $50 000 per person and year.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146" name="Google Shape;2146;p12"/>
            <p:cNvSpPr/>
            <p:nvPr/>
          </p:nvSpPr>
          <p:spPr>
            <a:xfrm rot="10800000">
              <a:off x="7393192" y="4535015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147" name="Google Shape;2147;p12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48" name="Google Shape;2148;p12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149" name="Google Shape;2149;p12"/>
          <p:cNvGrpSpPr/>
          <p:nvPr/>
        </p:nvGrpSpPr>
        <p:grpSpPr>
          <a:xfrm>
            <a:off x="1253681" y="5753889"/>
            <a:ext cx="991165" cy="671218"/>
            <a:chOff x="1253681" y="5753889"/>
            <a:chExt cx="991165" cy="671218"/>
          </a:xfrm>
        </p:grpSpPr>
        <p:sp>
          <p:nvSpPr>
            <p:cNvPr id="2150" name="Google Shape;2150;p12"/>
            <p:cNvSpPr/>
            <p:nvPr/>
          </p:nvSpPr>
          <p:spPr>
            <a:xfrm>
              <a:off x="1253681" y="5852657"/>
              <a:ext cx="991165" cy="57245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1" name="Google Shape;2151;p12"/>
            <p:cNvSpPr/>
            <p:nvPr/>
          </p:nvSpPr>
          <p:spPr>
            <a:xfrm flipH="1">
              <a:off x="1667253" y="5753889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52" name="Google Shape;2152;p12"/>
          <p:cNvSpPr txBox="1"/>
          <p:nvPr/>
        </p:nvSpPr>
        <p:spPr>
          <a:xfrm>
            <a:off x="1107638" y="591921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153" name="Google Shape;2153;p12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154" name="Google Shape;2154;p12"/>
          <p:cNvGrpSpPr/>
          <p:nvPr/>
        </p:nvGrpSpPr>
        <p:grpSpPr>
          <a:xfrm>
            <a:off x="5521683" y="5771558"/>
            <a:ext cx="1476481" cy="671218"/>
            <a:chOff x="5539698" y="5771558"/>
            <a:chExt cx="1273852" cy="671218"/>
          </a:xfrm>
        </p:grpSpPr>
        <p:sp>
          <p:nvSpPr>
            <p:cNvPr id="2155" name="Google Shape;2155;p12"/>
            <p:cNvSpPr/>
            <p:nvPr/>
          </p:nvSpPr>
          <p:spPr>
            <a:xfrm>
              <a:off x="5539698" y="5870326"/>
              <a:ext cx="1273852" cy="57245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6" name="Google Shape;2156;p12"/>
            <p:cNvSpPr/>
            <p:nvPr/>
          </p:nvSpPr>
          <p:spPr>
            <a:xfrm flipH="1">
              <a:off x="6091533" y="5771558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57" name="Google Shape;2157;p12"/>
          <p:cNvSpPr txBox="1"/>
          <p:nvPr/>
        </p:nvSpPr>
        <p:spPr>
          <a:xfrm>
            <a:off x="5390073" y="5919216"/>
            <a:ext cx="1698157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58" name="Google Shape;2158;p12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Google Shape;2163;p13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64" name="Google Shape;2164;p13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165" name="Google Shape;2165;p13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66" name="Google Shape;2166;p13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7" name="Google Shape;2167;p13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68" name="Google Shape;2168;p13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69" name="Google Shape;2169;p13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70" name="Google Shape;2170;p13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171" name="Google Shape;2171;p13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72" name="Google Shape;2172;p13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73" name="Google Shape;2173;p13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4" name="Google Shape;2174;p13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5" name="Google Shape;2175;p13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6" name="Google Shape;2176;p13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7" name="Google Shape;2177;p13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8" name="Google Shape;2178;p13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9" name="Google Shape;2179;p13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0" name="Google Shape;2180;p13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1" name="Google Shape;2181;p13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2" name="Google Shape;2182;p13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3" name="Google Shape;2183;p13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4" name="Google Shape;2184;p13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5" name="Google Shape;2185;p13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6" name="Google Shape;2186;p13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7" name="Google Shape;2187;p13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8" name="Google Shape;2188;p13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9" name="Google Shape;2189;p13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0" name="Google Shape;2190;p13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1" name="Google Shape;2191;p13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2" name="Google Shape;2192;p13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3" name="Google Shape;2193;p13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4" name="Google Shape;2194;p13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5" name="Google Shape;2195;p13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6" name="Google Shape;2196;p13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7" name="Google Shape;2197;p13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8" name="Google Shape;2198;p13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9" name="Google Shape;2199;p13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0" name="Google Shape;2200;p13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1" name="Google Shape;2201;p13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2" name="Google Shape;2202;p13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3" name="Google Shape;2203;p13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4" name="Google Shape;2204;p13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5" name="Google Shape;2205;p13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6" name="Google Shape;2206;p13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7" name="Google Shape;2207;p13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8" name="Google Shape;2208;p13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9" name="Google Shape;2209;p13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0" name="Google Shape;2210;p13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1" name="Google Shape;2211;p13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2" name="Google Shape;2212;p13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3" name="Google Shape;2213;p13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4" name="Google Shape;2214;p13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5" name="Google Shape;2215;p13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6" name="Google Shape;2216;p13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7" name="Google Shape;2217;p13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8" name="Google Shape;2218;p13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9" name="Google Shape;2219;p13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0" name="Google Shape;2220;p13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1" name="Google Shape;2221;p13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2" name="Google Shape;2222;p13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3" name="Google Shape;2223;p13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4" name="Google Shape;2224;p13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5" name="Google Shape;2225;p13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6" name="Google Shape;2226;p13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7" name="Google Shape;2227;p13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8" name="Google Shape;2228;p13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9" name="Google Shape;2229;p13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0" name="Google Shape;2230;p13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1" name="Google Shape;2231;p13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2" name="Google Shape;2232;p13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3" name="Google Shape;2233;p13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4" name="Google Shape;2234;p13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5" name="Google Shape;2235;p13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6" name="Google Shape;2236;p13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7" name="Google Shape;2237;p13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8" name="Google Shape;2238;p13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9" name="Google Shape;2239;p13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0" name="Google Shape;2240;p13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1" name="Google Shape;2241;p13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2" name="Google Shape;2242;p13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3" name="Google Shape;2243;p13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4" name="Google Shape;2244;p13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5" name="Google Shape;2245;p13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6" name="Google Shape;2246;p13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7" name="Google Shape;2247;p13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8" name="Google Shape;2248;p13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9" name="Google Shape;2249;p13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0" name="Google Shape;2250;p13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1" name="Google Shape;2251;p13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2" name="Google Shape;2252;p13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3" name="Google Shape;2253;p13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4" name="Google Shape;2254;p13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5" name="Google Shape;2255;p13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6" name="Google Shape;2256;p13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7" name="Google Shape;2257;p13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8" name="Google Shape;2258;p13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9" name="Google Shape;2259;p13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0" name="Google Shape;2260;p13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1" name="Google Shape;2261;p13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2" name="Google Shape;2262;p13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3" name="Google Shape;2263;p13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4" name="Google Shape;2264;p13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5" name="Google Shape;2265;p13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6" name="Google Shape;2266;p13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7" name="Google Shape;2267;p13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8" name="Google Shape;2268;p13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9" name="Google Shape;2269;p13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0" name="Google Shape;2270;p13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1" name="Google Shape;2271;p13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2" name="Google Shape;2272;p13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3" name="Google Shape;2273;p13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4" name="Google Shape;2274;p13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5" name="Google Shape;2275;p13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6" name="Google Shape;2276;p13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7" name="Google Shape;2277;p13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8" name="Google Shape;2278;p13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9" name="Google Shape;2279;p13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0" name="Google Shape;2280;p13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1" name="Google Shape;2281;p13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2" name="Google Shape;2282;p13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3" name="Google Shape;2283;p13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4" name="Google Shape;2284;p13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5" name="Google Shape;2285;p13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13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13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8" name="Google Shape;2288;p13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9" name="Google Shape;2289;p13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0" name="Google Shape;2290;p13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1" name="Google Shape;2291;p13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2" name="Google Shape;2292;p13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3" name="Google Shape;2293;p13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4" name="Google Shape;2294;p13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13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6" name="Google Shape;2296;p13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7" name="Google Shape;2297;p13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8" name="Google Shape;2298;p13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9" name="Google Shape;2299;p13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0" name="Google Shape;2300;p13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1" name="Google Shape;2301;p13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2" name="Google Shape;2302;p13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13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4" name="Google Shape;2304;p13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5" name="Google Shape;2305;p13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6" name="Google Shape;2306;p13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7" name="Google Shape;2307;p13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8" name="Google Shape;2308;p13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9" name="Google Shape;2309;p13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0" name="Google Shape;2310;p13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1" name="Google Shape;2311;p13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2" name="Google Shape;2312;p13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3" name="Google Shape;2313;p13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4" name="Google Shape;2314;p13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5" name="Google Shape;2315;p13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6" name="Google Shape;2316;p13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7" name="Google Shape;2317;p13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8" name="Google Shape;2318;p13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9" name="Google Shape;2319;p13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0" name="Google Shape;2320;p13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1" name="Google Shape;2321;p13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2" name="Google Shape;2322;p13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3" name="Google Shape;2323;p13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4" name="Google Shape;2324;p13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5" name="Google Shape;2325;p13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6" name="Google Shape;2326;p13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7" name="Google Shape;2327;p13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8" name="Google Shape;2328;p13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9" name="Google Shape;2329;p13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0" name="Google Shape;2330;p13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1" name="Google Shape;2331;p13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2" name="Google Shape;2332;p13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3" name="Google Shape;2333;p13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4" name="Google Shape;2334;p13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5" name="Google Shape;2335;p13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6" name="Google Shape;2336;p13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7" name="Google Shape;2337;p13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8" name="Google Shape;2338;p13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9" name="Google Shape;2339;p13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0" name="Google Shape;2340;p13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1" name="Google Shape;2341;p13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2" name="Google Shape;2342;p13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3" name="Google Shape;2343;p13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4" name="Google Shape;2344;p13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5" name="Google Shape;2345;p13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6" name="Google Shape;2346;p13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7" name="Google Shape;2347;p13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8" name="Google Shape;2348;p13"/>
          <p:cNvSpPr/>
          <p:nvPr/>
        </p:nvSpPr>
        <p:spPr>
          <a:xfrm>
            <a:off x="281312" y="631306"/>
            <a:ext cx="8862687" cy="5780767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49" name="Google Shape;2349;p13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2350" name="Google Shape;2350;p13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2351" name="Google Shape;2351;p13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2352" name="Google Shape;2352;p13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3" name="Google Shape;2353;p13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54" name="Google Shape;2354;p13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2355" name="Google Shape;2355;p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56" name="Google Shape;2356;p13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357" name="Google Shape;2357;p13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58" name="Google Shape;2358;p13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59" name="Google Shape;2359;p13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60" name="Google Shape;2360;p13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61" name="Google Shape;2361;p13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62" name="Google Shape;2362;p13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63" name="Google Shape;2363;p13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64" name="Google Shape;2364;p13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365" name="Google Shape;2365;p13"/>
          <p:cNvGrpSpPr/>
          <p:nvPr/>
        </p:nvGrpSpPr>
        <p:grpSpPr>
          <a:xfrm>
            <a:off x="1355847" y="1657074"/>
            <a:ext cx="4691107" cy="3353868"/>
            <a:chOff x="5431645" y="454410"/>
            <a:chExt cx="4753200" cy="3353868"/>
          </a:xfrm>
        </p:grpSpPr>
        <p:sp>
          <p:nvSpPr>
            <p:cNvPr id="2366" name="Google Shape;2366;p13"/>
            <p:cNvSpPr txBox="1"/>
            <p:nvPr/>
          </p:nvSpPr>
          <p:spPr>
            <a:xfrm>
              <a:off x="5549806" y="454410"/>
              <a:ext cx="4635039" cy="3353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 Lifespan axis shows life expectancy in years.</a:t>
              </a:r>
              <a:endParaRPr/>
            </a:p>
          </p:txBody>
        </p:sp>
        <p:sp>
          <p:nvSpPr>
            <p:cNvPr id="2367" name="Google Shape;2367;p13"/>
            <p:cNvSpPr/>
            <p:nvPr/>
          </p:nvSpPr>
          <p:spPr>
            <a:xfrm rot="-5400000">
              <a:off x="5403011" y="2077969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368" name="Google Shape;2368;p13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69" name="Google Shape;2369;p13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4" name="Google Shape;2374;p14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5" name="Google Shape;2375;p14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6" name="Google Shape;2376;p14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7" name="Google Shape;2377;p14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8" name="Google Shape;2378;p14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9" name="Google Shape;2379;p14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0" name="Google Shape;2380;p14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1" name="Google Shape;2381;p14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2" name="Google Shape;2382;p14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3" name="Google Shape;2383;p14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4" name="Google Shape;2384;p14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5" name="Google Shape;2385;p14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6" name="Google Shape;2386;p14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7" name="Google Shape;2387;p14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8" name="Google Shape;2388;p14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9" name="Google Shape;2389;p14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0" name="Google Shape;2390;p14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1" name="Google Shape;2391;p14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2" name="Google Shape;2392;p14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3" name="Google Shape;2393;p14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4" name="Google Shape;2394;p14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5" name="Google Shape;2395;p14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6" name="Google Shape;2396;p14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7" name="Google Shape;2397;p14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8" name="Google Shape;2398;p14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9" name="Google Shape;2399;p14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0" name="Google Shape;2400;p14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1" name="Google Shape;2401;p14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2" name="Google Shape;2402;p14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3" name="Google Shape;2403;p14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4" name="Google Shape;2404;p14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5" name="Google Shape;2405;p14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6" name="Google Shape;2406;p14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7" name="Google Shape;2407;p14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8" name="Google Shape;2408;p14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9" name="Google Shape;2409;p14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0" name="Google Shape;2410;p14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1" name="Google Shape;2411;p14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2" name="Google Shape;2412;p14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3" name="Google Shape;2413;p14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4" name="Google Shape;2414;p14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5" name="Google Shape;2415;p14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6" name="Google Shape;2416;p14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7" name="Google Shape;2417;p14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8" name="Google Shape;2418;p14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9" name="Google Shape;2419;p14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0" name="Google Shape;2420;p14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1" name="Google Shape;2421;p14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2" name="Google Shape;2422;p14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3" name="Google Shape;2423;p14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4" name="Google Shape;2424;p14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5" name="Google Shape;2425;p14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6" name="Google Shape;2426;p14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7" name="Google Shape;2427;p14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8" name="Google Shape;2428;p14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9" name="Google Shape;2429;p14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0" name="Google Shape;2430;p14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1" name="Google Shape;2431;p14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2" name="Google Shape;2432;p14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3" name="Google Shape;2433;p14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4" name="Google Shape;2434;p14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5" name="Google Shape;2435;p14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6" name="Google Shape;2436;p14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7" name="Google Shape;2437;p14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8" name="Google Shape;2438;p14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9" name="Google Shape;2439;p14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0" name="Google Shape;2440;p14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1" name="Google Shape;2441;p14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2" name="Google Shape;2442;p14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3" name="Google Shape;2443;p14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4" name="Google Shape;2444;p14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5" name="Google Shape;2445;p14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6" name="Google Shape;2446;p14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7" name="Google Shape;2447;p14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8" name="Google Shape;2448;p14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9" name="Google Shape;2449;p14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0" name="Google Shape;2450;p14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1" name="Google Shape;2451;p14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2" name="Google Shape;2452;p14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3" name="Google Shape;2453;p14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4" name="Google Shape;2454;p14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5" name="Google Shape;2455;p14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6" name="Google Shape;2456;p14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7" name="Google Shape;2457;p14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8" name="Google Shape;2458;p14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9" name="Google Shape;2459;p14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0" name="Google Shape;2460;p14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1" name="Google Shape;2461;p14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2" name="Google Shape;2462;p14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3" name="Google Shape;2463;p14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4" name="Google Shape;2464;p14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5" name="Google Shape;2465;p14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6" name="Google Shape;2466;p14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7" name="Google Shape;2467;p14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8" name="Google Shape;2468;p14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9" name="Google Shape;2469;p14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0" name="Google Shape;2470;p14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1" name="Google Shape;2471;p14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2" name="Google Shape;2472;p14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3" name="Google Shape;2473;p14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4" name="Google Shape;2474;p14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5" name="Google Shape;2475;p14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6" name="Google Shape;2476;p14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7" name="Google Shape;2477;p14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8" name="Google Shape;2478;p14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9" name="Google Shape;2479;p14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0" name="Google Shape;2480;p14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1" name="Google Shape;2481;p14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2" name="Google Shape;2482;p14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3" name="Google Shape;2483;p14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4" name="Google Shape;2484;p14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5" name="Google Shape;2485;p14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6" name="Google Shape;2486;p14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7" name="Google Shape;2487;p14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8" name="Google Shape;2488;p14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9" name="Google Shape;2489;p14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0" name="Google Shape;2490;p14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1" name="Google Shape;2491;p14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2" name="Google Shape;2492;p14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3" name="Google Shape;2493;p14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4" name="Google Shape;2494;p14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5" name="Google Shape;2495;p14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6" name="Google Shape;2496;p14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7" name="Google Shape;2497;p14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8" name="Google Shape;2498;p14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9" name="Google Shape;2499;p14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0" name="Google Shape;2500;p14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1" name="Google Shape;2501;p14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2" name="Google Shape;2502;p14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3" name="Google Shape;2503;p14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4" name="Google Shape;2504;p14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5" name="Google Shape;2505;p14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6" name="Google Shape;2506;p14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7" name="Google Shape;2507;p14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8" name="Google Shape;2508;p14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9" name="Google Shape;2509;p14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0" name="Google Shape;2510;p14"/>
          <p:cNvSpPr/>
          <p:nvPr/>
        </p:nvSpPr>
        <p:spPr>
          <a:xfrm>
            <a:off x="1107638" y="622299"/>
            <a:ext cx="8036361" cy="5780767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11" name="Google Shape;2511;p14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2512" name="Google Shape;2512;p14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2513" name="Google Shape;2513;p14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2514" name="Google Shape;2514;p14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15" name="Google Shape;2515;p14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16" name="Google Shape;2516;p14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2517" name="Google Shape;2517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18" name="Google Shape;2518;p14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519" name="Google Shape;2519;p14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20" name="Google Shape;2520;p14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21" name="Google Shape;2521;p14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22" name="Google Shape;2522;p14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23" name="Google Shape;2523;p14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524" name="Google Shape;2524;p14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25" name="Google Shape;2525;p14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26" name="Google Shape;2526;p14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27" name="Google Shape;2527;p14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28" name="Google Shape;2528;p14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29" name="Google Shape;2529;p14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530" name="Google Shape;2530;p14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31" name="Google Shape;2531;p14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32" name="Google Shape;2532;p14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3" name="Google Shape;2533;p14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4" name="Google Shape;2534;p14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5" name="Google Shape;2535;p14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6" name="Google Shape;2536;p14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7" name="Google Shape;2537;p14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8" name="Google Shape;2538;p14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9" name="Google Shape;2539;p14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0" name="Google Shape;2540;p14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1" name="Google Shape;2541;p14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2" name="Google Shape;2542;p14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3" name="Google Shape;2543;p14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4" name="Google Shape;2544;p14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5" name="Google Shape;2545;p14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6" name="Google Shape;2546;p14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7" name="Google Shape;2547;p14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8" name="Google Shape;2548;p14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9" name="Google Shape;2549;p14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0" name="Google Shape;2550;p14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1" name="Google Shape;2551;p14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2" name="Google Shape;2552;p14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3" name="Google Shape;2553;p14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4" name="Google Shape;2554;p14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5" name="Google Shape;2555;p14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6" name="Google Shape;2556;p14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7" name="Google Shape;2557;p14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8" name="Google Shape;2558;p14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9" name="Google Shape;2559;p14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0" name="Google Shape;2560;p14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1" name="Google Shape;2561;p14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2" name="Google Shape;2562;p14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3" name="Google Shape;2563;p14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4" name="Google Shape;2564;p14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5" name="Google Shape;2565;p14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14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14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14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14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14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14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14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73" name="Google Shape;2573;p14"/>
          <p:cNvGrpSpPr/>
          <p:nvPr/>
        </p:nvGrpSpPr>
        <p:grpSpPr>
          <a:xfrm>
            <a:off x="3938951" y="2626463"/>
            <a:ext cx="4691107" cy="2833784"/>
            <a:chOff x="5431645" y="742052"/>
            <a:chExt cx="4753200" cy="2833784"/>
          </a:xfrm>
        </p:grpSpPr>
        <p:sp>
          <p:nvSpPr>
            <p:cNvPr id="2574" name="Google Shape;2574;p14"/>
            <p:cNvSpPr txBox="1"/>
            <p:nvPr/>
          </p:nvSpPr>
          <p:spPr>
            <a:xfrm>
              <a:off x="5549806" y="742052"/>
              <a:ext cx="4635039" cy="28337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These countries have the lowest income and the shortest life expectancy.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575" name="Google Shape;2575;p14"/>
            <p:cNvSpPr/>
            <p:nvPr/>
          </p:nvSpPr>
          <p:spPr>
            <a:xfrm rot="-5400000">
              <a:off x="5403011" y="2077969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576" name="Google Shape;2576;p14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77" name="Google Shape;2577;p14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78" name="Google Shape;2578;p14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79" name="Google Shape;2579;p14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80" name="Google Shape;2580;p14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5" name="Google Shape;2585;p15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6" name="Google Shape;2586;p15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87" name="Google Shape;2587;p15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2588" name="Google Shape;2588;p15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2589" name="Google Shape;2589;p15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2590" name="Google Shape;2590;p15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1" name="Google Shape;2591;p15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92" name="Google Shape;2592;p15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2593" name="Google Shape;2593;p1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94" name="Google Shape;2594;p15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595" name="Google Shape;2595;p15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96" name="Google Shape;2596;p15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97" name="Google Shape;2597;p15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98" name="Google Shape;2598;p15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99" name="Google Shape;2599;p15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600" name="Google Shape;2600;p15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01" name="Google Shape;2601;p15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02" name="Google Shape;2602;p15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03" name="Google Shape;2603;p15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04" name="Google Shape;2604;p15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05" name="Google Shape;2605;p15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606" name="Google Shape;2606;p15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07" name="Google Shape;2607;p15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08" name="Google Shape;2608;p15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9" name="Google Shape;2609;p15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0" name="Google Shape;2610;p15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1" name="Google Shape;2611;p15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2" name="Google Shape;2612;p15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3" name="Google Shape;2613;p15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4" name="Google Shape;2614;p15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5" name="Google Shape;2615;p15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6" name="Google Shape;2616;p15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7" name="Google Shape;2617;p15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8" name="Google Shape;2618;p15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9" name="Google Shape;2619;p15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0" name="Google Shape;2620;p15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1" name="Google Shape;2621;p15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2" name="Google Shape;2622;p15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3" name="Google Shape;2623;p15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4" name="Google Shape;2624;p15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5" name="Google Shape;2625;p15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6" name="Google Shape;2626;p15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7" name="Google Shape;2627;p15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8" name="Google Shape;2628;p15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9" name="Google Shape;2629;p15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0" name="Google Shape;2630;p15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1" name="Google Shape;2631;p15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2" name="Google Shape;2632;p15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3" name="Google Shape;2633;p15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4" name="Google Shape;2634;p15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5" name="Google Shape;2635;p15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6" name="Google Shape;2636;p15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7" name="Google Shape;2637;p15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8" name="Google Shape;2638;p15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9" name="Google Shape;2639;p15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0" name="Google Shape;2640;p15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1" name="Google Shape;2641;p15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2" name="Google Shape;2642;p15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3" name="Google Shape;2643;p15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4" name="Google Shape;2644;p15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5" name="Google Shape;2645;p15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6" name="Google Shape;2646;p15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7" name="Google Shape;2647;p15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8" name="Google Shape;2648;p15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9" name="Google Shape;2649;p15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0" name="Google Shape;2650;p15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1" name="Google Shape;2651;p15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2" name="Google Shape;2652;p15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3" name="Google Shape;2653;p15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4" name="Google Shape;2654;p15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5" name="Google Shape;2655;p15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6" name="Google Shape;2656;p15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7" name="Google Shape;2657;p15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8" name="Google Shape;2658;p15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9" name="Google Shape;2659;p15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0" name="Google Shape;2660;p15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1" name="Google Shape;2661;p15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2" name="Google Shape;2662;p15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3" name="Google Shape;2663;p15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4" name="Google Shape;2664;p15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5" name="Google Shape;2665;p15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6" name="Google Shape;2666;p15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7" name="Google Shape;2667;p15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8" name="Google Shape;2668;p15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9" name="Google Shape;2669;p15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0" name="Google Shape;2670;p15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1" name="Google Shape;2671;p15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2" name="Google Shape;2672;p15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3" name="Google Shape;2673;p15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4" name="Google Shape;2674;p15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5" name="Google Shape;2675;p15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6" name="Google Shape;2676;p15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7" name="Google Shape;2677;p15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8" name="Google Shape;2678;p15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9" name="Google Shape;2679;p15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0" name="Google Shape;2680;p15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1" name="Google Shape;2681;p15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2" name="Google Shape;2682;p15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3" name="Google Shape;2683;p15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4" name="Google Shape;2684;p15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5" name="Google Shape;2685;p15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6" name="Google Shape;2686;p15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7" name="Google Shape;2687;p15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8" name="Google Shape;2688;p15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9" name="Google Shape;2689;p15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0" name="Google Shape;2690;p15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1" name="Google Shape;2691;p15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2" name="Google Shape;2692;p15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3" name="Google Shape;2693;p15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4" name="Google Shape;2694;p15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5" name="Google Shape;2695;p15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6" name="Google Shape;2696;p15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7" name="Google Shape;2697;p15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8" name="Google Shape;2698;p15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9" name="Google Shape;2699;p15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0" name="Google Shape;2700;p15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1" name="Google Shape;2701;p15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2" name="Google Shape;2702;p15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3" name="Google Shape;2703;p15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4" name="Google Shape;2704;p15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5" name="Google Shape;2705;p15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6" name="Google Shape;2706;p15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7" name="Google Shape;2707;p15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8" name="Google Shape;2708;p15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9" name="Google Shape;2709;p15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0" name="Google Shape;2710;p15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1" name="Google Shape;2711;p15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2" name="Google Shape;2712;p15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3" name="Google Shape;2713;p15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4" name="Google Shape;2714;p15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5" name="Google Shape;2715;p15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6" name="Google Shape;2716;p15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7" name="Google Shape;2717;p15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8" name="Google Shape;2718;p15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9" name="Google Shape;2719;p15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0" name="Google Shape;2720;p15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1" name="Google Shape;2721;p15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2" name="Google Shape;2722;p15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3" name="Google Shape;2723;p15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4" name="Google Shape;2724;p15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5" name="Google Shape;2725;p15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6" name="Google Shape;2726;p15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7" name="Google Shape;2727;p15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8" name="Google Shape;2728;p15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9" name="Google Shape;2729;p15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0" name="Google Shape;2730;p15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1" name="Google Shape;2731;p15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2" name="Google Shape;2732;p15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3" name="Google Shape;2733;p15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4" name="Google Shape;2734;p15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5" name="Google Shape;2735;p15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6" name="Google Shape;2736;p15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7" name="Google Shape;2737;p15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8" name="Google Shape;2738;p15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9" name="Google Shape;2739;p15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0" name="Google Shape;2740;p15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1" name="Google Shape;2741;p15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2" name="Google Shape;2742;p15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3" name="Google Shape;2743;p15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4" name="Google Shape;2744;p15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5" name="Google Shape;2745;p15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6" name="Google Shape;2746;p15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7" name="Google Shape;2747;p15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8" name="Google Shape;2748;p15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9" name="Google Shape;2749;p15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0" name="Google Shape;2750;p15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1" name="Google Shape;2751;p15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2" name="Google Shape;2752;p15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3" name="Google Shape;2753;p15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4" name="Google Shape;2754;p15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5" name="Google Shape;2755;p15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6" name="Google Shape;2756;p15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7" name="Google Shape;2757;p15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8" name="Google Shape;2758;p15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9" name="Google Shape;2759;p15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0" name="Google Shape;2760;p15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1" name="Google Shape;2761;p15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2" name="Google Shape;2762;p15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3" name="Google Shape;2763;p15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4" name="Google Shape;2764;p15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5" name="Google Shape;2765;p15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6" name="Google Shape;2766;p15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7" name="Google Shape;2767;p15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8" name="Google Shape;2768;p15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9" name="Google Shape;2769;p15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0" name="Google Shape;2770;p15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1" name="Google Shape;2771;p15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2" name="Google Shape;2772;p15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3" name="Google Shape;2773;p15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4" name="Google Shape;2774;p15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5" name="Google Shape;2775;p15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6" name="Google Shape;2776;p15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7" name="Google Shape;2777;p15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8" name="Google Shape;2778;p15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9" name="Google Shape;2779;p15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0" name="Google Shape;2780;p15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1" name="Google Shape;2781;p15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2" name="Google Shape;2782;p15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83" name="Google Shape;2783;p15"/>
          <p:cNvGrpSpPr/>
          <p:nvPr/>
        </p:nvGrpSpPr>
        <p:grpSpPr>
          <a:xfrm>
            <a:off x="5397905" y="1797948"/>
            <a:ext cx="3257347" cy="3519293"/>
            <a:chOff x="5143793" y="454409"/>
            <a:chExt cx="3300462" cy="3519293"/>
          </a:xfrm>
        </p:grpSpPr>
        <p:sp>
          <p:nvSpPr>
            <p:cNvPr id="2784" name="Google Shape;2784;p15"/>
            <p:cNvSpPr txBox="1"/>
            <p:nvPr/>
          </p:nvSpPr>
          <p:spPr>
            <a:xfrm>
              <a:off x="5269950" y="454409"/>
              <a:ext cx="3174305" cy="35192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There are countries of all levels of income and lifespan.</a:t>
              </a:r>
              <a:endParaRPr/>
            </a:p>
          </p:txBody>
        </p:sp>
        <p:sp>
          <p:nvSpPr>
            <p:cNvPr id="2785" name="Google Shape;2785;p15"/>
            <p:cNvSpPr/>
            <p:nvPr/>
          </p:nvSpPr>
          <p:spPr>
            <a:xfrm rot="-5400000">
              <a:off x="5115159" y="2161482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786" name="Google Shape;2786;p15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87" name="Google Shape;2787;p15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88" name="Google Shape;2788;p15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89" name="Google Shape;2789;p15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90" name="Google Shape;2790;p15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" name="Google Shape;2795;p16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6" name="Google Shape;2796;p16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7" name="Google Shape;2797;p16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8" name="Google Shape;2798;p16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9" name="Google Shape;2799;p16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0" name="Google Shape;2800;p16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1" name="Google Shape;2801;p16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2" name="Google Shape;2802;p16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3" name="Google Shape;2803;p16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4" name="Google Shape;2804;p16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5" name="Google Shape;2805;p16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6" name="Google Shape;2806;p16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7" name="Google Shape;2807;p16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8" name="Google Shape;2808;p16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9" name="Google Shape;2809;p16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0" name="Google Shape;2810;p16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1" name="Google Shape;2811;p16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2" name="Google Shape;2812;p16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3" name="Google Shape;2813;p16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4" name="Google Shape;2814;p16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5" name="Google Shape;2815;p16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6" name="Google Shape;2816;p16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7" name="Google Shape;2817;p16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8" name="Google Shape;2818;p16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9" name="Google Shape;2819;p16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0" name="Google Shape;2820;p16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1" name="Google Shape;2821;p16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2" name="Google Shape;2822;p16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3" name="Google Shape;2823;p16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4" name="Google Shape;2824;p16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5" name="Google Shape;2825;p16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6" name="Google Shape;2826;p16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7" name="Google Shape;2827;p16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8" name="Google Shape;2828;p16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9" name="Google Shape;2829;p16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0" name="Google Shape;2830;p16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1" name="Google Shape;2831;p16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2" name="Google Shape;2832;p16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3" name="Google Shape;2833;p16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4" name="Google Shape;2834;p16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5" name="Google Shape;2835;p16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6" name="Google Shape;2836;p16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7" name="Google Shape;2837;p16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8" name="Google Shape;2838;p16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9" name="Google Shape;2839;p16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0" name="Google Shape;2840;p16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1" name="Google Shape;2841;p16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2" name="Google Shape;2842;p16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3" name="Google Shape;2843;p16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4" name="Google Shape;2844;p16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5" name="Google Shape;2845;p16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6" name="Google Shape;2846;p16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7" name="Google Shape;2847;p16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8" name="Google Shape;2848;p16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9" name="Google Shape;2849;p16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0" name="Google Shape;2850;p16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1" name="Google Shape;2851;p16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2" name="Google Shape;2852;p16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3" name="Google Shape;2853;p16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4" name="Google Shape;2854;p16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5" name="Google Shape;2855;p16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6" name="Google Shape;2856;p16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7" name="Google Shape;2857;p16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8" name="Google Shape;2858;p16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9" name="Google Shape;2859;p16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0" name="Google Shape;2860;p16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1" name="Google Shape;2861;p16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2" name="Google Shape;2862;p16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3" name="Google Shape;2863;p16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4" name="Google Shape;2864;p16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5" name="Google Shape;2865;p16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6" name="Google Shape;2866;p16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7" name="Google Shape;2867;p16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8" name="Google Shape;2868;p16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9" name="Google Shape;2869;p16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0" name="Google Shape;2870;p16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1" name="Google Shape;2871;p16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2" name="Google Shape;2872;p16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3" name="Google Shape;2873;p16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4" name="Google Shape;2874;p16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5" name="Google Shape;2875;p16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6" name="Google Shape;2876;p16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7" name="Google Shape;2877;p16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8" name="Google Shape;2878;p16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9" name="Google Shape;2879;p16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0" name="Google Shape;2880;p16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1" name="Google Shape;2881;p16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2" name="Google Shape;2882;p16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3" name="Google Shape;2883;p16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4" name="Google Shape;2884;p16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5" name="Google Shape;2885;p16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6" name="Google Shape;2886;p16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7" name="Google Shape;2887;p16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8" name="Google Shape;2888;p16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9" name="Google Shape;2889;p16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0" name="Google Shape;2890;p16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1" name="Google Shape;2891;p16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2" name="Google Shape;2892;p16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3" name="Google Shape;2893;p16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4" name="Google Shape;2894;p16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5" name="Google Shape;2895;p16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6" name="Google Shape;2896;p16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7" name="Google Shape;2897;p16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8" name="Google Shape;2898;p16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9" name="Google Shape;2899;p16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0" name="Google Shape;2900;p16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1" name="Google Shape;2901;p16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2" name="Google Shape;2902;p16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3" name="Google Shape;2903;p16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4" name="Google Shape;2904;p16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5" name="Google Shape;2905;p16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6" name="Google Shape;2906;p16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7" name="Google Shape;2907;p16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8" name="Google Shape;2908;p16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9" name="Google Shape;2909;p16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0" name="Google Shape;2910;p16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1" name="Google Shape;2911;p16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2" name="Google Shape;2912;p16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3" name="Google Shape;2913;p16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4" name="Google Shape;2914;p16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5" name="Google Shape;2915;p16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6" name="Google Shape;2916;p16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7" name="Google Shape;2917;p16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8" name="Google Shape;2918;p16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9" name="Google Shape;2919;p16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0" name="Google Shape;2920;p16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1" name="Google Shape;2921;p16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2" name="Google Shape;2922;p16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3" name="Google Shape;2923;p16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4" name="Google Shape;2924;p16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5" name="Google Shape;2925;p16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6" name="Google Shape;2926;p16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7" name="Google Shape;2927;p16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8" name="Google Shape;2928;p16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9" name="Google Shape;2929;p16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0" name="Google Shape;2930;p16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1" name="Google Shape;2931;p16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2" name="Google Shape;2932;p16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3" name="Google Shape;2933;p16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4" name="Google Shape;2934;p16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5" name="Google Shape;2935;p16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6" name="Google Shape;2936;p16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7" name="Google Shape;2937;p16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8" name="Google Shape;2938;p16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9" name="Google Shape;2939;p16"/>
          <p:cNvSpPr/>
          <p:nvPr/>
        </p:nvSpPr>
        <p:spPr>
          <a:xfrm>
            <a:off x="1107638" y="622299"/>
            <a:ext cx="8036361" cy="5780767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0" name="Google Shape;2940;p16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41" name="Google Shape;2941;p16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2942" name="Google Shape;2942;p16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2943" name="Google Shape;2943;p16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2944" name="Google Shape;2944;p16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45" name="Google Shape;2945;p16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46" name="Google Shape;2946;p16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2947" name="Google Shape;2947;p1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48" name="Google Shape;2948;p16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949" name="Google Shape;2949;p16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50" name="Google Shape;2950;p16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51" name="Google Shape;2951;p16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52" name="Google Shape;2952;p16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53" name="Google Shape;2953;p16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954" name="Google Shape;2954;p16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55" name="Google Shape;2955;p16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56" name="Google Shape;2956;p16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57" name="Google Shape;2957;p16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58" name="Google Shape;2958;p16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59" name="Google Shape;2959;p16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960" name="Google Shape;2960;p16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61" name="Google Shape;2961;p16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62" name="Google Shape;2962;p16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3" name="Google Shape;2963;p16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4" name="Google Shape;2964;p16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5" name="Google Shape;2965;p16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6" name="Google Shape;2966;p16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7" name="Google Shape;2967;p16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8" name="Google Shape;2968;p16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9" name="Google Shape;2969;p16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0" name="Google Shape;2970;p16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1" name="Google Shape;2971;p16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2" name="Google Shape;2972;p16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3" name="Google Shape;2973;p16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4" name="Google Shape;2974;p16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5" name="Google Shape;2975;p16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6" name="Google Shape;2976;p16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7" name="Google Shape;2977;p16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8" name="Google Shape;2978;p16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9" name="Google Shape;2979;p16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0" name="Google Shape;2980;p16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1" name="Google Shape;2981;p16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2" name="Google Shape;2982;p16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3" name="Google Shape;2983;p16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4" name="Google Shape;2984;p16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5" name="Google Shape;2985;p16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6" name="Google Shape;2986;p16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7" name="Google Shape;2987;p16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8" name="Google Shape;2988;p16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9" name="Google Shape;2989;p16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0" name="Google Shape;2990;p16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1" name="Google Shape;2991;p16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2" name="Google Shape;2992;p16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3" name="Google Shape;2993;p16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94" name="Google Shape;2994;p16"/>
          <p:cNvGrpSpPr/>
          <p:nvPr/>
        </p:nvGrpSpPr>
        <p:grpSpPr>
          <a:xfrm>
            <a:off x="4760100" y="2251545"/>
            <a:ext cx="3132838" cy="3115660"/>
            <a:chOff x="5269950" y="858042"/>
            <a:chExt cx="3174305" cy="3115660"/>
          </a:xfrm>
        </p:grpSpPr>
        <p:sp>
          <p:nvSpPr>
            <p:cNvPr id="2995" name="Google Shape;2995;p16"/>
            <p:cNvSpPr txBox="1"/>
            <p:nvPr/>
          </p:nvSpPr>
          <p:spPr>
            <a:xfrm>
              <a:off x="5269950" y="1011274"/>
              <a:ext cx="3174305" cy="29624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These countries have the highest income and the longest life expectancy.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96" name="Google Shape;2996;p16"/>
            <p:cNvSpPr/>
            <p:nvPr/>
          </p:nvSpPr>
          <p:spPr>
            <a:xfrm>
              <a:off x="6774008" y="858042"/>
              <a:ext cx="166190" cy="10535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997" name="Google Shape;2997;p16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98" name="Google Shape;2998;p16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99" name="Google Shape;2999;p16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00" name="Google Shape;3000;p16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01" name="Google Shape;3001;p16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6" name="Google Shape;3006;p17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07" name="Google Shape;3007;p17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008" name="Google Shape;3008;p17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09" name="Google Shape;3009;p17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10" name="Google Shape;3010;p17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11" name="Google Shape;3011;p17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2" name="Google Shape;3012;p17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3" name="Google Shape;3013;p17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4" name="Google Shape;3014;p17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5" name="Google Shape;3015;p17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6" name="Google Shape;3016;p17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7" name="Google Shape;3017;p17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8" name="Google Shape;3018;p17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9" name="Google Shape;3019;p17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0" name="Google Shape;3020;p17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1" name="Google Shape;3021;p17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2" name="Google Shape;3022;p17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3" name="Google Shape;3023;p17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4" name="Google Shape;3024;p17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5" name="Google Shape;3025;p17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6" name="Google Shape;3026;p17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7" name="Google Shape;3027;p17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8" name="Google Shape;3028;p17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9" name="Google Shape;3029;p17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0" name="Google Shape;3030;p17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1" name="Google Shape;3031;p17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2" name="Google Shape;3032;p17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3" name="Google Shape;3033;p17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4" name="Google Shape;3034;p17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5" name="Google Shape;3035;p17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6" name="Google Shape;3036;p17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7" name="Google Shape;3037;p17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8" name="Google Shape;3038;p17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9" name="Google Shape;3039;p17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0" name="Google Shape;3040;p17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1" name="Google Shape;3041;p17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2" name="Google Shape;3042;p17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3" name="Google Shape;3043;p17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4" name="Google Shape;3044;p17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5" name="Google Shape;3045;p17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6" name="Google Shape;3046;p17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7" name="Google Shape;3047;p17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8" name="Google Shape;3048;p17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9" name="Google Shape;3049;p17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0" name="Google Shape;3050;p17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1" name="Google Shape;3051;p17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2" name="Google Shape;3052;p17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3" name="Google Shape;3053;p17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4" name="Google Shape;3054;p17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5" name="Google Shape;3055;p17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6" name="Google Shape;3056;p17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7" name="Google Shape;3057;p17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8" name="Google Shape;3058;p17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9" name="Google Shape;3059;p17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0" name="Google Shape;3060;p17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1" name="Google Shape;3061;p17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2" name="Google Shape;3062;p17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3" name="Google Shape;3063;p17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4" name="Google Shape;3064;p17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5" name="Google Shape;3065;p17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6" name="Google Shape;3066;p17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7" name="Google Shape;3067;p17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8" name="Google Shape;3068;p17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9" name="Google Shape;3069;p17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0" name="Google Shape;3070;p17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1" name="Google Shape;3071;p17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2" name="Google Shape;3072;p17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3" name="Google Shape;3073;p17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4" name="Google Shape;3074;p17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5" name="Google Shape;3075;p17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6" name="Google Shape;3076;p17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7" name="Google Shape;3077;p17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8" name="Google Shape;3078;p17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9" name="Google Shape;3079;p17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0" name="Google Shape;3080;p17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1" name="Google Shape;3081;p17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2" name="Google Shape;3082;p17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3" name="Google Shape;3083;p17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4" name="Google Shape;3084;p17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5" name="Google Shape;3085;p17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6" name="Google Shape;3086;p17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7" name="Google Shape;3087;p17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8" name="Google Shape;3088;p17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9" name="Google Shape;3089;p17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0" name="Google Shape;3090;p17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1" name="Google Shape;3091;p17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2" name="Google Shape;3092;p17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3" name="Google Shape;3093;p17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4" name="Google Shape;3094;p17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5" name="Google Shape;3095;p17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6" name="Google Shape;3096;p17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7" name="Google Shape;3097;p17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8" name="Google Shape;3098;p17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9" name="Google Shape;3099;p17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0" name="Google Shape;3100;p17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1" name="Google Shape;3101;p17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2" name="Google Shape;3102;p17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3" name="Google Shape;3103;p17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4" name="Google Shape;3104;p17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5" name="Google Shape;3105;p17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6" name="Google Shape;3106;p17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7" name="Google Shape;3107;p17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8" name="Google Shape;3108;p17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9" name="Google Shape;3109;p17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0" name="Google Shape;3110;p17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1" name="Google Shape;3111;p17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2" name="Google Shape;3112;p17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3" name="Google Shape;3113;p17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4" name="Google Shape;3114;p17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5" name="Google Shape;3115;p17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6" name="Google Shape;3116;p17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7" name="Google Shape;3117;p17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8" name="Google Shape;3118;p17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9" name="Google Shape;3119;p17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0" name="Google Shape;3120;p17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1" name="Google Shape;3121;p17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2" name="Google Shape;3122;p17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3" name="Google Shape;3123;p17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4" name="Google Shape;3124;p17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5" name="Google Shape;3125;p17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6" name="Google Shape;3126;p17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7" name="Google Shape;3127;p17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8" name="Google Shape;3128;p17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9" name="Google Shape;3129;p17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0" name="Google Shape;3130;p17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1" name="Google Shape;3131;p17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2" name="Google Shape;3132;p17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3" name="Google Shape;3133;p17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4" name="Google Shape;3134;p17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5" name="Google Shape;3135;p17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6" name="Google Shape;3136;p17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7" name="Google Shape;3137;p17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8" name="Google Shape;3138;p17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9" name="Google Shape;3139;p17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0" name="Google Shape;3140;p17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1" name="Google Shape;3141;p17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2" name="Google Shape;3142;p17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3" name="Google Shape;3143;p17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4" name="Google Shape;3144;p17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5" name="Google Shape;3145;p17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6" name="Google Shape;3146;p17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7" name="Google Shape;3147;p17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8" name="Google Shape;3148;p17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9" name="Google Shape;3149;p17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0" name="Google Shape;3150;p17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1" name="Google Shape;3151;p17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2" name="Google Shape;3152;p17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3" name="Google Shape;3153;p17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4" name="Google Shape;3154;p17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5" name="Google Shape;3155;p17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6" name="Google Shape;3156;p17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7" name="Google Shape;3157;p17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8" name="Google Shape;3158;p17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9" name="Google Shape;3159;p17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0" name="Google Shape;3160;p17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1" name="Google Shape;3161;p17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2" name="Google Shape;3162;p17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3" name="Google Shape;3163;p17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4" name="Google Shape;3164;p17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5" name="Google Shape;3165;p17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6" name="Google Shape;3166;p17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7" name="Google Shape;3167;p17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8" name="Google Shape;3168;p17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9" name="Google Shape;3169;p17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0" name="Google Shape;3170;p17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1" name="Google Shape;3171;p17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2" name="Google Shape;3172;p17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3" name="Google Shape;3173;p17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4" name="Google Shape;3174;p17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5" name="Google Shape;3175;p17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6" name="Google Shape;3176;p17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7" name="Google Shape;3177;p17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8" name="Google Shape;3178;p17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9" name="Google Shape;3179;p17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0" name="Google Shape;3180;p17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1" name="Google Shape;3181;p17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2" name="Google Shape;3182;p17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3" name="Google Shape;3183;p17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4" name="Google Shape;3184;p17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5" name="Google Shape;3185;p17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6" name="Google Shape;3186;p17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7" name="Google Shape;3187;p17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88" name="Google Shape;3188;p17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89" name="Google Shape;3189;p17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90" name="Google Shape;3190;p17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91" name="Google Shape;3191;p17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92" name="Google Shape;3192;p17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193" name="Google Shape;3193;p17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94" name="Google Shape;3194;p17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95" name="Google Shape;3195;p17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96" name="Google Shape;3196;p17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97" name="Google Shape;3197;p17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98" name="Google Shape;3198;p17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199" name="Google Shape;3199;p17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00" name="Google Shape;3200;p17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01" name="Google Shape;3201;p17"/>
          <p:cNvSpPr/>
          <p:nvPr/>
        </p:nvSpPr>
        <p:spPr>
          <a:xfrm>
            <a:off x="281312" y="631306"/>
            <a:ext cx="8862687" cy="5776918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02" name="Google Shape;3202;p17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3203" name="Google Shape;3203;p17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3204" name="Google Shape;3204;p17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3205" name="Google Shape;3205;p17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06" name="Google Shape;3206;p17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07" name="Google Shape;3207;p17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3208" name="Google Shape;3208;p1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09" name="Google Shape;3209;p17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3210" name="Google Shape;3210;p17"/>
          <p:cNvCxnSpPr/>
          <p:nvPr/>
        </p:nvCxnSpPr>
        <p:spPr>
          <a:xfrm rot="10800000">
            <a:off x="1597598" y="2178006"/>
            <a:ext cx="7718477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11" name="Google Shape;3211;p17"/>
          <p:cNvCxnSpPr/>
          <p:nvPr/>
        </p:nvCxnSpPr>
        <p:spPr>
          <a:xfrm>
            <a:off x="5860048" y="2178006"/>
            <a:ext cx="0" cy="3690936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12" name="Google Shape;3212;p17"/>
          <p:cNvSpPr/>
          <p:nvPr/>
        </p:nvSpPr>
        <p:spPr>
          <a:xfrm>
            <a:off x="956574" y="1821914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74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213" name="Google Shape;3213;p17"/>
          <p:cNvCxnSpPr/>
          <p:nvPr/>
        </p:nvCxnSpPr>
        <p:spPr>
          <a:xfrm rot="10800000">
            <a:off x="933329" y="2177858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214" name="Google Shape;3214;p17"/>
          <p:cNvGrpSpPr/>
          <p:nvPr/>
        </p:nvGrpSpPr>
        <p:grpSpPr>
          <a:xfrm>
            <a:off x="937418" y="2540795"/>
            <a:ext cx="4738174" cy="2974027"/>
            <a:chOff x="937418" y="2540795"/>
            <a:chExt cx="4738174" cy="2974027"/>
          </a:xfrm>
        </p:grpSpPr>
        <p:sp>
          <p:nvSpPr>
            <p:cNvPr id="3215" name="Google Shape;3215;p17"/>
            <p:cNvSpPr txBox="1"/>
            <p:nvPr/>
          </p:nvSpPr>
          <p:spPr>
            <a:xfrm>
              <a:off x="937418" y="2540795"/>
              <a:ext cx="4588244" cy="29740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There are no countries here. On this high income, there are no countries with life expectancy below 74.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216" name="Google Shape;3216;p17"/>
            <p:cNvSpPr/>
            <p:nvPr/>
          </p:nvSpPr>
          <p:spPr>
            <a:xfrm rot="5400000" flipH="1">
              <a:off x="5540207" y="3974433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1" name="Google Shape;3221;p18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22" name="Google Shape;3222;p18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223" name="Google Shape;3223;p18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24" name="Google Shape;3224;p18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25" name="Google Shape;3225;p18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26" name="Google Shape;3226;p18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7" name="Google Shape;3227;p18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28" name="Google Shape;3228;p18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3229" name="Google Shape;3229;p18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3230" name="Google Shape;3230;p18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3231" name="Google Shape;3231;p18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32" name="Google Shape;3232;p18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33" name="Google Shape;3233;p18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3234" name="Google Shape;3234;p1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35" name="Google Shape;3235;p18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3236" name="Google Shape;3236;p18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37" name="Google Shape;3237;p18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38" name="Google Shape;3238;p18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39" name="Google Shape;3239;p18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40" name="Google Shape;3240;p18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241" name="Google Shape;3241;p18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42" name="Google Shape;3242;p18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43" name="Google Shape;3243;p18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44" name="Google Shape;3244;p18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45" name="Google Shape;3245;p18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46" name="Google Shape;3246;p18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247" name="Google Shape;3247;p18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48" name="Google Shape;3248;p18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49" name="Google Shape;3249;p18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0" name="Google Shape;3250;p18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1" name="Google Shape;3251;p18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2" name="Google Shape;3252;p18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3" name="Google Shape;3253;p18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4" name="Google Shape;3254;p18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5" name="Google Shape;3255;p18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6" name="Google Shape;3256;p18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7" name="Google Shape;3257;p18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8" name="Google Shape;3258;p18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9" name="Google Shape;3259;p18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0" name="Google Shape;3260;p18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1" name="Google Shape;3261;p18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2" name="Google Shape;3262;p18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3" name="Google Shape;3263;p18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4" name="Google Shape;3264;p18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5" name="Google Shape;3265;p18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6" name="Google Shape;3266;p18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7" name="Google Shape;3267;p18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8" name="Google Shape;3268;p18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9" name="Google Shape;3269;p18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0" name="Google Shape;3270;p18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1" name="Google Shape;3271;p18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2" name="Google Shape;3272;p18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3" name="Google Shape;3273;p18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4" name="Google Shape;3274;p18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5" name="Google Shape;3275;p18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6" name="Google Shape;3276;p18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7" name="Google Shape;3277;p18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8" name="Google Shape;3278;p18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9" name="Google Shape;3279;p18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0" name="Google Shape;3280;p18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1" name="Google Shape;3281;p18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2" name="Google Shape;3282;p18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3" name="Google Shape;3283;p18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4" name="Google Shape;3284;p18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5" name="Google Shape;3285;p18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6" name="Google Shape;3286;p18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7" name="Google Shape;3287;p18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8" name="Google Shape;3288;p18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9" name="Google Shape;3289;p18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0" name="Google Shape;3290;p18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1" name="Google Shape;3291;p18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2" name="Google Shape;3292;p18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3" name="Google Shape;3293;p18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4" name="Google Shape;3294;p18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5" name="Google Shape;3295;p18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6" name="Google Shape;3296;p18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7" name="Google Shape;3297;p18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8" name="Google Shape;3298;p18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9" name="Google Shape;3299;p18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0" name="Google Shape;3300;p18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1" name="Google Shape;3301;p18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2" name="Google Shape;3302;p18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3" name="Google Shape;3303;p18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4" name="Google Shape;3304;p18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5" name="Google Shape;3305;p18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6" name="Google Shape;3306;p18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7" name="Google Shape;3307;p18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8" name="Google Shape;3308;p18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9" name="Google Shape;3309;p18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0" name="Google Shape;3310;p18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1" name="Google Shape;3311;p18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2" name="Google Shape;3312;p18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3" name="Google Shape;3313;p18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4" name="Google Shape;3314;p18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5" name="Google Shape;3315;p18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6" name="Google Shape;3316;p18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7" name="Google Shape;3317;p18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8" name="Google Shape;3318;p18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9" name="Google Shape;3319;p18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0" name="Google Shape;3320;p18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1" name="Google Shape;3321;p18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2" name="Google Shape;3322;p18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3" name="Google Shape;3323;p18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4" name="Google Shape;3324;p18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5" name="Google Shape;3325;p18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6" name="Google Shape;3326;p18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7" name="Google Shape;3327;p18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8" name="Google Shape;3328;p18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9" name="Google Shape;3329;p18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0" name="Google Shape;3330;p18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1" name="Google Shape;3331;p18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2" name="Google Shape;3332;p18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3" name="Google Shape;3333;p18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4" name="Google Shape;3334;p18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5" name="Google Shape;3335;p18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6" name="Google Shape;3336;p18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7" name="Google Shape;3337;p18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8" name="Google Shape;3338;p18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9" name="Google Shape;3339;p18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0" name="Google Shape;3340;p18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1" name="Google Shape;3341;p18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2" name="Google Shape;3342;p18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3" name="Google Shape;3343;p18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4" name="Google Shape;3344;p18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5" name="Google Shape;3345;p18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6" name="Google Shape;3346;p18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7" name="Google Shape;3347;p18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8" name="Google Shape;3348;p18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9" name="Google Shape;3349;p18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0" name="Google Shape;3350;p18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1" name="Google Shape;3351;p18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2" name="Google Shape;3352;p18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3" name="Google Shape;3353;p18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4" name="Google Shape;3354;p18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5" name="Google Shape;3355;p18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6" name="Google Shape;3356;p18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7" name="Google Shape;3357;p18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8" name="Google Shape;3358;p18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9" name="Google Shape;3359;p18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0" name="Google Shape;3360;p18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1" name="Google Shape;3361;p18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2" name="Google Shape;3362;p18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3" name="Google Shape;3363;p18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4" name="Google Shape;3364;p18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5" name="Google Shape;3365;p18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6" name="Google Shape;3366;p18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7" name="Google Shape;3367;p18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8" name="Google Shape;3368;p18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9" name="Google Shape;3369;p18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0" name="Google Shape;3370;p18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1" name="Google Shape;3371;p18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2" name="Google Shape;3372;p18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3" name="Google Shape;3373;p18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4" name="Google Shape;3374;p18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5" name="Google Shape;3375;p18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6" name="Google Shape;3376;p18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7" name="Google Shape;3377;p18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8" name="Google Shape;3378;p18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9" name="Google Shape;3379;p18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0" name="Google Shape;3380;p18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1" name="Google Shape;3381;p18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2" name="Google Shape;3382;p18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3" name="Google Shape;3383;p18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4" name="Google Shape;3384;p18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5" name="Google Shape;3385;p18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6" name="Google Shape;3386;p18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7" name="Google Shape;3387;p18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8" name="Google Shape;3388;p18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9" name="Google Shape;3389;p18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0" name="Google Shape;3390;p18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1" name="Google Shape;3391;p18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2" name="Google Shape;3392;p18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3" name="Google Shape;3393;p18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4" name="Google Shape;3394;p18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5" name="Google Shape;3395;p18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6" name="Google Shape;3396;p18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7" name="Google Shape;3397;p18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8" name="Google Shape;3398;p18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9" name="Google Shape;3399;p18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0" name="Google Shape;3400;p18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1" name="Google Shape;3401;p18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2" name="Google Shape;3402;p18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3" name="Google Shape;3403;p18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4" name="Google Shape;3404;p18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5" name="Google Shape;3405;p18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6" name="Google Shape;3406;p18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7" name="Google Shape;3407;p18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8" name="Google Shape;3408;p18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9" name="Google Shape;3409;p18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0" name="Google Shape;3410;p18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1" name="Google Shape;3411;p18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2" name="Google Shape;3412;p18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3" name="Google Shape;3413;p18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4" name="Google Shape;3414;p18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5" name="Google Shape;3415;p18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6" name="Google Shape;3416;p18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7" name="Google Shape;3417;p18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8" name="Google Shape;3418;p18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9" name="Google Shape;3419;p18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0" name="Google Shape;3420;p18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1" name="Google Shape;3421;p18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2" name="Google Shape;3422;p18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3" name="Google Shape;3423;p18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4" name="Google Shape;3424;p18"/>
          <p:cNvSpPr/>
          <p:nvPr/>
        </p:nvSpPr>
        <p:spPr>
          <a:xfrm>
            <a:off x="281312" y="308494"/>
            <a:ext cx="8862687" cy="6107606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25" name="Google Shape;3425;p18"/>
          <p:cNvCxnSpPr/>
          <p:nvPr/>
        </p:nvCxnSpPr>
        <p:spPr>
          <a:xfrm>
            <a:off x="1531487" y="3611671"/>
            <a:ext cx="1094637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26" name="Google Shape;3426;p18"/>
          <p:cNvCxnSpPr/>
          <p:nvPr/>
        </p:nvCxnSpPr>
        <p:spPr>
          <a:xfrm flipH="1">
            <a:off x="2626519" y="1452648"/>
            <a:ext cx="1986" cy="2157327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27" name="Google Shape;3427;p18"/>
          <p:cNvSpPr/>
          <p:nvPr/>
        </p:nvSpPr>
        <p:spPr>
          <a:xfrm>
            <a:off x="956574" y="3245899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64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428" name="Google Shape;3428;p18"/>
          <p:cNvCxnSpPr/>
          <p:nvPr/>
        </p:nvCxnSpPr>
        <p:spPr>
          <a:xfrm rot="10800000">
            <a:off x="933329" y="3601843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429" name="Google Shape;3429;p18"/>
          <p:cNvGrpSpPr/>
          <p:nvPr/>
        </p:nvGrpSpPr>
        <p:grpSpPr>
          <a:xfrm>
            <a:off x="3163988" y="975497"/>
            <a:ext cx="5584726" cy="2833784"/>
            <a:chOff x="5431645" y="742052"/>
            <a:chExt cx="5658647" cy="2833784"/>
          </a:xfrm>
        </p:grpSpPr>
        <p:sp>
          <p:nvSpPr>
            <p:cNvPr id="3430" name="Google Shape;3430;p18"/>
            <p:cNvSpPr txBox="1"/>
            <p:nvPr/>
          </p:nvSpPr>
          <p:spPr>
            <a:xfrm>
              <a:off x="5549806" y="742052"/>
              <a:ext cx="5540486" cy="28337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There’s no country here. On this low income, there’s no country with life expectancy above 64.</a:t>
              </a:r>
              <a:endParaRPr/>
            </a:p>
          </p:txBody>
        </p:sp>
        <p:sp>
          <p:nvSpPr>
            <p:cNvPr id="3431" name="Google Shape;3431;p18"/>
            <p:cNvSpPr/>
            <p:nvPr/>
          </p:nvSpPr>
          <p:spPr>
            <a:xfrm rot="-5400000">
              <a:off x="5403011" y="2077969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6" name="Google Shape;3436;p19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7" name="Google Shape;3437;p19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8" name="Google Shape;3438;p19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9" name="Google Shape;3439;p19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0" name="Google Shape;3440;p19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1" name="Google Shape;3441;p19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2" name="Google Shape;3442;p19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3" name="Google Shape;3443;p19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44" name="Google Shape;3444;p19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45" name="Google Shape;3445;p19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6" name="Google Shape;3446;p19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7" name="Google Shape;3447;p19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8" name="Google Shape;3448;p19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9" name="Google Shape;3449;p19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0" name="Google Shape;3450;p19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1" name="Google Shape;3451;p19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2" name="Google Shape;3452;p19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3" name="Google Shape;3453;p19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4" name="Google Shape;3454;p19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5" name="Google Shape;3455;p19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6" name="Google Shape;3456;p19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7" name="Google Shape;3457;p19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8" name="Google Shape;3458;p19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9" name="Google Shape;3459;p19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0" name="Google Shape;3460;p19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1" name="Google Shape;3461;p19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2" name="Google Shape;3462;p19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3" name="Google Shape;3463;p19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4" name="Google Shape;3464;p19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5" name="Google Shape;3465;p19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6" name="Google Shape;3466;p19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7" name="Google Shape;3467;p19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8" name="Google Shape;3468;p19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9" name="Google Shape;3469;p19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0" name="Google Shape;3470;p19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1" name="Google Shape;3471;p19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2" name="Google Shape;3472;p19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3" name="Google Shape;3473;p19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4" name="Google Shape;3474;p19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5" name="Google Shape;3475;p19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6" name="Google Shape;3476;p19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7" name="Google Shape;3477;p19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8" name="Google Shape;3478;p19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9" name="Google Shape;3479;p19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0" name="Google Shape;3480;p19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1" name="Google Shape;3481;p19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2" name="Google Shape;3482;p19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3" name="Google Shape;3483;p19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4" name="Google Shape;3484;p19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5" name="Google Shape;3485;p19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6" name="Google Shape;3486;p19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7" name="Google Shape;3487;p19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8" name="Google Shape;3488;p19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9" name="Google Shape;3489;p19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0" name="Google Shape;3490;p19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1" name="Google Shape;3491;p19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2" name="Google Shape;3492;p19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3" name="Google Shape;3493;p19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4" name="Google Shape;3494;p19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5" name="Google Shape;3495;p19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6" name="Google Shape;3496;p19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7" name="Google Shape;3497;p19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8" name="Google Shape;3498;p19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9" name="Google Shape;3499;p19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0" name="Google Shape;3500;p19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1" name="Google Shape;3501;p19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2" name="Google Shape;3502;p19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3" name="Google Shape;3503;p19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4" name="Google Shape;3504;p19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5" name="Google Shape;3505;p19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6" name="Google Shape;3506;p19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7" name="Google Shape;3507;p19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8" name="Google Shape;3508;p19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9" name="Google Shape;3509;p19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0" name="Google Shape;3510;p19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1" name="Google Shape;3511;p19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2" name="Google Shape;3512;p19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3" name="Google Shape;3513;p19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4" name="Google Shape;3514;p19"/>
          <p:cNvSpPr/>
          <p:nvPr/>
        </p:nvSpPr>
        <p:spPr>
          <a:xfrm>
            <a:off x="937418" y="317500"/>
            <a:ext cx="8206581" cy="5473609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15" name="Google Shape;3515;p19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3516" name="Google Shape;3516;p19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3517" name="Google Shape;3517;p19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3518" name="Google Shape;3518;p19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19" name="Google Shape;3519;p19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20" name="Google Shape;3520;p19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3521" name="Google Shape;3521;p1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22" name="Google Shape;3522;p19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3523" name="Google Shape;3523;p19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24" name="Google Shape;3524;p19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25" name="Google Shape;3525;p19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26" name="Google Shape;3526;p19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27" name="Google Shape;3527;p19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528" name="Google Shape;3528;p19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29" name="Google Shape;3529;p19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30" name="Google Shape;3530;p19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31" name="Google Shape;3531;p19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32" name="Google Shape;3532;p19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33" name="Google Shape;3533;p19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34" name="Google Shape;3534;p19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35" name="Google Shape;3535;p19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6" name="Google Shape;3536;p19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7" name="Google Shape;3537;p19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8" name="Google Shape;3538;p19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9" name="Google Shape;3539;p19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0" name="Google Shape;3540;p19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1" name="Google Shape;3541;p19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2" name="Google Shape;3542;p19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3" name="Google Shape;3543;p19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4" name="Google Shape;3544;p19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5" name="Google Shape;3545;p19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6" name="Google Shape;3546;p19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7" name="Google Shape;3547;p19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8" name="Google Shape;3548;p19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9" name="Google Shape;3549;p19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0" name="Google Shape;3550;p19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1" name="Google Shape;3551;p19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2" name="Google Shape;3552;p19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3" name="Google Shape;3553;p19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4" name="Google Shape;3554;p19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5" name="Google Shape;3555;p19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6" name="Google Shape;3556;p19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7" name="Google Shape;3557;p19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8" name="Google Shape;3558;p19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9" name="Google Shape;3559;p19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0" name="Google Shape;3560;p19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1" name="Google Shape;3561;p19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2" name="Google Shape;3562;p19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3" name="Google Shape;3563;p19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4" name="Google Shape;3564;p19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5" name="Google Shape;3565;p19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6" name="Google Shape;3566;p19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7" name="Google Shape;3567;p19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8" name="Google Shape;3568;p19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9" name="Google Shape;3569;p19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0" name="Google Shape;3570;p19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1" name="Google Shape;3571;p19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2" name="Google Shape;3572;p19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3" name="Google Shape;3573;p19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4" name="Google Shape;3574;p19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5" name="Google Shape;3575;p19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6" name="Google Shape;3576;p19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7" name="Google Shape;3577;p19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8" name="Google Shape;3578;p19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9" name="Google Shape;3579;p19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0" name="Google Shape;3580;p19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1" name="Google Shape;3581;p19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2" name="Google Shape;3582;p19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3" name="Google Shape;3583;p19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4" name="Google Shape;3584;p19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5" name="Google Shape;3585;p19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6" name="Google Shape;3586;p19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7" name="Google Shape;3587;p19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8" name="Google Shape;3588;p19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9" name="Google Shape;3589;p19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0" name="Google Shape;3590;p19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1" name="Google Shape;3591;p19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2" name="Google Shape;3592;p19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3" name="Google Shape;3593;p19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4" name="Google Shape;3594;p19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5" name="Google Shape;3595;p19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6" name="Google Shape;3596;p19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7" name="Google Shape;3597;p19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8" name="Google Shape;3598;p19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9" name="Google Shape;3599;p19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0" name="Google Shape;3600;p19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1" name="Google Shape;3601;p19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2" name="Google Shape;3602;p19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3" name="Google Shape;3603;p19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4" name="Google Shape;3604;p19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5" name="Google Shape;3605;p19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6" name="Google Shape;3606;p19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7" name="Google Shape;3607;p19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8" name="Google Shape;3608;p19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9" name="Google Shape;3609;p19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0" name="Google Shape;3610;p19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1" name="Google Shape;3611;p19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2" name="Google Shape;3612;p19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3" name="Google Shape;3613;p19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4" name="Google Shape;3614;p19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5" name="Google Shape;3615;p19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6" name="Google Shape;3616;p19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7" name="Google Shape;3617;p19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8" name="Google Shape;3618;p19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9" name="Google Shape;3619;p19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0" name="Google Shape;3620;p19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1" name="Google Shape;3621;p19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2" name="Google Shape;3622;p19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3" name="Google Shape;3623;p19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4" name="Google Shape;3624;p19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5" name="Google Shape;3625;p19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6" name="Google Shape;3626;p19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7" name="Google Shape;3627;p19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8" name="Google Shape;3628;p19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9" name="Google Shape;3629;p19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0" name="Google Shape;3630;p19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1" name="Google Shape;3631;p19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2" name="Google Shape;3632;p19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3" name="Google Shape;3633;p19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4" name="Google Shape;3634;p19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35" name="Google Shape;3635;p19"/>
          <p:cNvGrpSpPr/>
          <p:nvPr/>
        </p:nvGrpSpPr>
        <p:grpSpPr>
          <a:xfrm>
            <a:off x="5643677" y="533400"/>
            <a:ext cx="3131688" cy="4911725"/>
            <a:chOff x="8304462" y="287255"/>
            <a:chExt cx="3173144" cy="4911725"/>
          </a:xfrm>
        </p:grpSpPr>
        <p:sp>
          <p:nvSpPr>
            <p:cNvPr id="3636" name="Google Shape;3636;p19"/>
            <p:cNvSpPr txBox="1"/>
            <p:nvPr/>
          </p:nvSpPr>
          <p:spPr>
            <a:xfrm>
              <a:off x="8442307" y="287255"/>
              <a:ext cx="3035299" cy="4911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Most people live in middle income countries.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637" name="Google Shape;3637;p19"/>
            <p:cNvSpPr/>
            <p:nvPr/>
          </p:nvSpPr>
          <p:spPr>
            <a:xfrm rot="-5400000">
              <a:off x="8275828" y="2689742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638" name="Google Shape;3638;p19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39" name="Google Shape;3639;p19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40" name="Google Shape;3640;p19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641" name="Google Shape;3641;p19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642" name="Google Shape;3642;p19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" name="Google Shape;3647;p20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8" name="Google Shape;3648;p20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9" name="Google Shape;3649;p20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0" name="Google Shape;3650;p20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1" name="Google Shape;3651;p20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2" name="Google Shape;3652;p20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3" name="Google Shape;3653;p20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4" name="Google Shape;3654;p20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55" name="Google Shape;3655;p20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56" name="Google Shape;3656;p20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7" name="Google Shape;3657;p20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8" name="Google Shape;3658;p20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9" name="Google Shape;3659;p20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0" name="Google Shape;3660;p20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1" name="Google Shape;3661;p20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2" name="Google Shape;3662;p20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3" name="Google Shape;3663;p20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4" name="Google Shape;3664;p20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5" name="Google Shape;3665;p20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6" name="Google Shape;3666;p20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7" name="Google Shape;3667;p20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8" name="Google Shape;3668;p20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9" name="Google Shape;3669;p20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0" name="Google Shape;3670;p20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1" name="Google Shape;3671;p20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2" name="Google Shape;3672;p20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3" name="Google Shape;3673;p20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4" name="Google Shape;3674;p20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5" name="Google Shape;3675;p20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6" name="Google Shape;3676;p20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7" name="Google Shape;3677;p20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8" name="Google Shape;3678;p20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9" name="Google Shape;3679;p20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0" name="Google Shape;3680;p20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1" name="Google Shape;3681;p20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2" name="Google Shape;3682;p20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3" name="Google Shape;3683;p20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4" name="Google Shape;3684;p20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5" name="Google Shape;3685;p20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6" name="Google Shape;3686;p20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7" name="Google Shape;3687;p20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8" name="Google Shape;3688;p20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9" name="Google Shape;3689;p20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0" name="Google Shape;3690;p20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1" name="Google Shape;3691;p20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2" name="Google Shape;3692;p20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3" name="Google Shape;3693;p20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4" name="Google Shape;3694;p20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5" name="Google Shape;3695;p20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6" name="Google Shape;3696;p20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7" name="Google Shape;3697;p20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8" name="Google Shape;3698;p20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9" name="Google Shape;3699;p20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0" name="Google Shape;3700;p20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1" name="Google Shape;3701;p20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2" name="Google Shape;3702;p20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3" name="Google Shape;3703;p20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4" name="Google Shape;3704;p20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5" name="Google Shape;3705;p20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6" name="Google Shape;3706;p20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7" name="Google Shape;3707;p20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8" name="Google Shape;3708;p20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9" name="Google Shape;3709;p20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0" name="Google Shape;3710;p20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1" name="Google Shape;3711;p20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2" name="Google Shape;3712;p20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3" name="Google Shape;3713;p20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4" name="Google Shape;3714;p20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5" name="Google Shape;3715;p20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6" name="Google Shape;3716;p20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7" name="Google Shape;3717;p20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8" name="Google Shape;3718;p20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9" name="Google Shape;3719;p20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0" name="Google Shape;3720;p20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1" name="Google Shape;3721;p20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2" name="Google Shape;3722;p20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3" name="Google Shape;3723;p20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4" name="Google Shape;3724;p20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5" name="Google Shape;3725;p20"/>
          <p:cNvSpPr/>
          <p:nvPr/>
        </p:nvSpPr>
        <p:spPr>
          <a:xfrm>
            <a:off x="937418" y="317500"/>
            <a:ext cx="8206581" cy="5473609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26" name="Google Shape;3726;p20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3727" name="Google Shape;3727;p20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3728" name="Google Shape;3728;p20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3729" name="Google Shape;3729;p20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30" name="Google Shape;3730;p20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31" name="Google Shape;3731;p20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3732" name="Google Shape;3732;p2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733" name="Google Shape;3733;p20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3734" name="Google Shape;3734;p20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35" name="Google Shape;3735;p20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36" name="Google Shape;3736;p20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37" name="Google Shape;3737;p20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38" name="Google Shape;3738;p20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739" name="Google Shape;3739;p20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40" name="Google Shape;3740;p20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41" name="Google Shape;3741;p20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42" name="Google Shape;3742;p20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43" name="Google Shape;3743;p20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44" name="Google Shape;3744;p20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45" name="Google Shape;3745;p20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46" name="Google Shape;3746;p20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7" name="Google Shape;3747;p20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8" name="Google Shape;3748;p20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9" name="Google Shape;3749;p20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0" name="Google Shape;3750;p20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1" name="Google Shape;3751;p20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2" name="Google Shape;3752;p20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3" name="Google Shape;3753;p20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4" name="Google Shape;3754;p20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5" name="Google Shape;3755;p20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6" name="Google Shape;3756;p20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7" name="Google Shape;3757;p20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8" name="Google Shape;3758;p20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9" name="Google Shape;3759;p20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0" name="Google Shape;3760;p20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1" name="Google Shape;3761;p20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2" name="Google Shape;3762;p20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3" name="Google Shape;3763;p20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4" name="Google Shape;3764;p20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5" name="Google Shape;3765;p20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6" name="Google Shape;3766;p20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7" name="Google Shape;3767;p20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8" name="Google Shape;3768;p20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9" name="Google Shape;3769;p20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0" name="Google Shape;3770;p20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1" name="Google Shape;3771;p20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2" name="Google Shape;3772;p20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3" name="Google Shape;3773;p20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4" name="Google Shape;3774;p20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5" name="Google Shape;3775;p20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6" name="Google Shape;3776;p20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7" name="Google Shape;3777;p20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8" name="Google Shape;3778;p20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9" name="Google Shape;3779;p20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0" name="Google Shape;3780;p20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1" name="Google Shape;3781;p20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2" name="Google Shape;3782;p20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3" name="Google Shape;3783;p20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4" name="Google Shape;3784;p20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5" name="Google Shape;3785;p20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6" name="Google Shape;3786;p20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7" name="Google Shape;3787;p20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8" name="Google Shape;3788;p20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9" name="Google Shape;3789;p20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0" name="Google Shape;3790;p20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1" name="Google Shape;3791;p20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2" name="Google Shape;3792;p20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3" name="Google Shape;3793;p20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4" name="Google Shape;3794;p20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5" name="Google Shape;3795;p20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6" name="Google Shape;3796;p20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7" name="Google Shape;3797;p20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8" name="Google Shape;3798;p20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9" name="Google Shape;3799;p20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0" name="Google Shape;3800;p20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1" name="Google Shape;3801;p20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2" name="Google Shape;3802;p20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3" name="Google Shape;3803;p20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4" name="Google Shape;3804;p20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5" name="Google Shape;3805;p20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6" name="Google Shape;3806;p20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7" name="Google Shape;3807;p20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8" name="Google Shape;3808;p20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9" name="Google Shape;3809;p20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0" name="Google Shape;3810;p20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1" name="Google Shape;3811;p20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2" name="Google Shape;3812;p20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3" name="Google Shape;3813;p20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4" name="Google Shape;3814;p20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5" name="Google Shape;3815;p20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6" name="Google Shape;3816;p20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7" name="Google Shape;3817;p20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8" name="Google Shape;3818;p20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9" name="Google Shape;3819;p20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0" name="Google Shape;3820;p20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1" name="Google Shape;3821;p20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2" name="Google Shape;3822;p20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3" name="Google Shape;3823;p20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4" name="Google Shape;3824;p20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5" name="Google Shape;3825;p20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6" name="Google Shape;3826;p20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7" name="Google Shape;3827;p20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8" name="Google Shape;3828;p20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9" name="Google Shape;3829;p20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0" name="Google Shape;3830;p20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1" name="Google Shape;3831;p20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2" name="Google Shape;3832;p20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3" name="Google Shape;3833;p20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4" name="Google Shape;3834;p20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5" name="Google Shape;3835;p20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6" name="Google Shape;3836;p20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7" name="Google Shape;3837;p20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8" name="Google Shape;3838;p20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9" name="Google Shape;3839;p20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0" name="Google Shape;3840;p20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1" name="Google Shape;3841;p20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2" name="Google Shape;3842;p20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3" name="Google Shape;3843;p20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4" name="Google Shape;3844;p20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5" name="Google Shape;3845;p20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46" name="Google Shape;3846;p20"/>
          <p:cNvGrpSpPr/>
          <p:nvPr/>
        </p:nvGrpSpPr>
        <p:grpSpPr>
          <a:xfrm>
            <a:off x="5643677" y="533400"/>
            <a:ext cx="3131688" cy="4911725"/>
            <a:chOff x="8304462" y="287255"/>
            <a:chExt cx="3173144" cy="4911725"/>
          </a:xfrm>
        </p:grpSpPr>
        <p:sp>
          <p:nvSpPr>
            <p:cNvPr id="3847" name="Google Shape;3847;p20"/>
            <p:cNvSpPr txBox="1"/>
            <p:nvPr/>
          </p:nvSpPr>
          <p:spPr>
            <a:xfrm>
              <a:off x="8442307" y="287255"/>
              <a:ext cx="3035299" cy="4911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On the same income level there are huge differences in lifespan.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From 50 all the way up to 75 years, depending on how the money is distributed and how it’s used.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848" name="Google Shape;3848;p20"/>
            <p:cNvSpPr/>
            <p:nvPr/>
          </p:nvSpPr>
          <p:spPr>
            <a:xfrm rot="-5400000">
              <a:off x="8275828" y="2689742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849" name="Google Shape;3849;p20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50" name="Google Shape;3850;p20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51" name="Google Shape;3851;p20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52" name="Google Shape;3852;p20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53" name="Google Shape;3853;p20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Google Shape;3858;p21"/>
          <p:cNvSpPr/>
          <p:nvPr/>
        </p:nvSpPr>
        <p:spPr>
          <a:xfrm>
            <a:off x="656374" y="3475921"/>
            <a:ext cx="71523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A50"/>
              </a:buClr>
              <a:buFont typeface="Verdana"/>
              <a:buNone/>
            </a:pPr>
            <a:r>
              <a:rPr lang="en-US" sz="1000" b="0" i="0" u="none" strike="noStrike" cap="none">
                <a:solidFill>
                  <a:srgbClr val="364A50"/>
                </a:solidFill>
                <a:latin typeface="Verdana"/>
                <a:ea typeface="Verdana"/>
                <a:cs typeface="Verdana"/>
                <a:sym typeface="Verdana"/>
              </a:rPr>
              <a:t>You are allowed to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A50"/>
              </a:buClr>
              <a:buSzPts val="1000"/>
              <a:buFont typeface="Arial"/>
              <a:buChar char="•"/>
            </a:pPr>
            <a:r>
              <a:rPr lang="en-US" sz="1000" b="1" i="0" u="none" strike="noStrike" cap="none">
                <a:solidFill>
                  <a:srgbClr val="364A50"/>
                </a:solidFill>
                <a:latin typeface="Trebuchet MS"/>
                <a:ea typeface="Trebuchet MS"/>
                <a:cs typeface="Trebuchet MS"/>
                <a:sym typeface="Trebuchet MS"/>
              </a:rPr>
              <a:t>Remix</a:t>
            </a:r>
            <a:r>
              <a:rPr lang="en-US" sz="1000" b="0" i="0" u="none" strike="noStrike" cap="none">
                <a:solidFill>
                  <a:srgbClr val="364A50"/>
                </a:solidFill>
                <a:latin typeface="Verdana"/>
                <a:ea typeface="Verdana"/>
                <a:cs typeface="Verdana"/>
                <a:sym typeface="Verdana"/>
              </a:rPr>
              <a:t> - You are allowed to change the material and include fragments of it in other works.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A50"/>
              </a:buClr>
              <a:buSzPts val="1000"/>
              <a:buFont typeface="Arial"/>
              <a:buChar char="•"/>
            </a:pPr>
            <a:r>
              <a:rPr lang="en-US" sz="1000" b="1" i="0" u="none" strike="noStrike" cap="none">
                <a:solidFill>
                  <a:srgbClr val="364A50"/>
                </a:solidFill>
                <a:latin typeface="Trebuchet MS"/>
                <a:ea typeface="Trebuchet MS"/>
                <a:cs typeface="Trebuchet MS"/>
                <a:sym typeface="Trebuchet MS"/>
              </a:rPr>
              <a:t>Spread</a:t>
            </a:r>
            <a:r>
              <a:rPr lang="en-US" sz="1000" b="0" i="0" u="none" strike="noStrike" cap="none">
                <a:solidFill>
                  <a:srgbClr val="364A50"/>
                </a:solidFill>
                <a:latin typeface="Verdana"/>
                <a:ea typeface="Verdana"/>
                <a:cs typeface="Verdana"/>
                <a:sym typeface="Verdana"/>
              </a:rPr>
              <a:t> - You are allowed to make copies, distribute, publish and transmit the material.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A50"/>
              </a:buClr>
              <a:buSzPts val="1000"/>
              <a:buFont typeface="Arial"/>
              <a:buChar char="•"/>
            </a:pPr>
            <a:r>
              <a:rPr lang="en-US" sz="1000" b="1" i="0" u="none" strike="noStrike" cap="none">
                <a:solidFill>
                  <a:srgbClr val="364A50"/>
                </a:solidFill>
                <a:latin typeface="Trebuchet MS"/>
                <a:ea typeface="Trebuchet MS"/>
                <a:cs typeface="Trebuchet MS"/>
                <a:sym typeface="Trebuchet MS"/>
              </a:rPr>
              <a:t>Sell</a:t>
            </a:r>
            <a:r>
              <a:rPr lang="en-US" sz="1000" b="0" i="0" u="none" strike="noStrike" cap="none">
                <a:solidFill>
                  <a:srgbClr val="364A50"/>
                </a:solidFill>
                <a:latin typeface="Verdana"/>
                <a:ea typeface="Verdana"/>
                <a:cs typeface="Verdana"/>
                <a:sym typeface="Verdana"/>
              </a:rPr>
              <a:t> - You are allowed to include the material in commercial products or services that you charge for.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1" i="0" u="none" strike="noStrike" cap="none">
              <a:solidFill>
                <a:srgbClr val="364A5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A50"/>
              </a:buClr>
              <a:buFont typeface="Verdana"/>
              <a:buNone/>
            </a:pPr>
            <a:r>
              <a:rPr lang="en-US" sz="1000" b="0" i="0" u="none" strike="noStrike" cap="none">
                <a:solidFill>
                  <a:srgbClr val="364A50"/>
                </a:solidFill>
                <a:latin typeface="Verdana"/>
                <a:ea typeface="Verdana"/>
                <a:cs typeface="Verdana"/>
                <a:sym typeface="Verdana"/>
              </a:rPr>
              <a:t>The only requirements are: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A50"/>
              </a:buClr>
              <a:buSzPts val="1000"/>
              <a:buFont typeface="Arial"/>
              <a:buChar char="•"/>
            </a:pPr>
            <a:r>
              <a:rPr lang="en-US" sz="1000" b="1" i="0" u="none" strike="noStrike" cap="none">
                <a:solidFill>
                  <a:srgbClr val="364A50"/>
                </a:solidFill>
                <a:latin typeface="Trebuchet MS"/>
                <a:ea typeface="Trebuchet MS"/>
                <a:cs typeface="Trebuchet MS"/>
                <a:sym typeface="Trebuchet MS"/>
              </a:rPr>
              <a:t>Trademark</a:t>
            </a:r>
            <a:r>
              <a:rPr lang="en-US" sz="1000" b="0" i="0" u="none" strike="noStrike" cap="none">
                <a:solidFill>
                  <a:srgbClr val="364A50"/>
                </a:solidFill>
                <a:latin typeface="Verdana"/>
                <a:ea typeface="Verdana"/>
                <a:cs typeface="Verdana"/>
                <a:sym typeface="Verdana"/>
              </a:rPr>
              <a:t> - Don't include the word "GAPMINDER" and the logotypes in your products or service, and if you change the meaning of the slides, you must remove the Gapminder trademarks.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A50"/>
              </a:buClr>
              <a:buSzPts val="1000"/>
              <a:buFont typeface="Arial"/>
              <a:buChar char="•"/>
            </a:pPr>
            <a:r>
              <a:rPr lang="en-US" sz="1000" b="1" i="0" u="none" strike="noStrike" cap="none">
                <a:solidFill>
                  <a:srgbClr val="364A50"/>
                </a:solidFill>
                <a:latin typeface="Trebuchet MS"/>
                <a:ea typeface="Trebuchet MS"/>
                <a:cs typeface="Trebuchet MS"/>
                <a:sym typeface="Trebuchet MS"/>
              </a:rPr>
              <a:t>Attribution</a:t>
            </a:r>
            <a:r>
              <a:rPr lang="en-US" sz="1000" b="0" i="0" u="none" strike="noStrike" cap="none">
                <a:solidFill>
                  <a:srgbClr val="364A50"/>
                </a:solidFill>
                <a:latin typeface="Verdana"/>
                <a:ea typeface="Verdana"/>
                <a:cs typeface="Verdana"/>
                <a:sym typeface="Verdana"/>
              </a:rPr>
              <a:t> - You must make clear to others the license terms of this work and include the citation below.</a:t>
            </a:r>
            <a:endParaRPr/>
          </a:p>
          <a:p>
            <a:pPr marL="17145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b="0" i="0" u="none" strike="noStrike" cap="none">
              <a:solidFill>
                <a:srgbClr val="364A5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859" name="Google Shape;3859;p21"/>
          <p:cNvSpPr/>
          <p:nvPr/>
        </p:nvSpPr>
        <p:spPr>
          <a:xfrm>
            <a:off x="441258" y="5687651"/>
            <a:ext cx="8103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A50"/>
              </a:buClr>
              <a:buFont typeface="Verdana"/>
              <a:buNone/>
            </a:pPr>
            <a:r>
              <a:rPr lang="en-US" sz="1000" b="0" i="0" u="none" strike="noStrike" cap="none">
                <a:solidFill>
                  <a:srgbClr val="364A50"/>
                </a:solidFill>
                <a:latin typeface="Verdana"/>
                <a:ea typeface="Verdana"/>
                <a:cs typeface="Verdana"/>
                <a:sym typeface="Verdana"/>
              </a:rPr>
              <a:t>The Gapminder Foundation is a Swedish not-for-profit organization, independent from all political, commercial and religious affiliations. Gapminder’s mission is to fight devastating ignorance with a fact-based worldview that everyone can understand. Gapminder’s chairman Hans Rosling is a professor of International Health at the Karolinska Institute, Stockholm, Sweden. For more information visit: www.gapminder.org</a:t>
            </a:r>
            <a:endParaRPr/>
          </a:p>
        </p:txBody>
      </p:sp>
      <p:sp>
        <p:nvSpPr>
          <p:cNvPr id="3860" name="Google Shape;3860;p21"/>
          <p:cNvSpPr txBox="1"/>
          <p:nvPr/>
        </p:nvSpPr>
        <p:spPr>
          <a:xfrm>
            <a:off x="385400" y="2295650"/>
            <a:ext cx="22512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A34"/>
              </a:buClr>
              <a:buFont typeface="Trebuchet MS"/>
              <a:buNone/>
            </a:pPr>
            <a:r>
              <a:rPr lang="en-US" sz="2400">
                <a:solidFill>
                  <a:srgbClr val="FFCA34"/>
                </a:solidFill>
                <a:latin typeface="Trebuchet MS"/>
                <a:ea typeface="Trebuchet MS"/>
                <a:cs typeface="Trebuchet MS"/>
                <a:sym typeface="Trebuchet MS"/>
              </a:rPr>
              <a:t>OPEN </a:t>
            </a:r>
            <a:r>
              <a:rPr lang="en-US" sz="2400" b="0" i="0" u="none" strike="noStrike" cap="none">
                <a:solidFill>
                  <a:srgbClr val="FFCA34"/>
                </a:solidFill>
                <a:latin typeface="Trebuchet MS"/>
                <a:ea typeface="Trebuchet MS"/>
                <a:cs typeface="Trebuchet MS"/>
                <a:sym typeface="Trebuchet MS"/>
              </a:rPr>
              <a:t>LICENSE</a:t>
            </a:r>
            <a:endParaRPr/>
          </a:p>
        </p:txBody>
      </p:sp>
      <p:pic>
        <p:nvPicPr>
          <p:cNvPr id="3861" name="Google Shape;386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4997" y="2694149"/>
            <a:ext cx="719400" cy="25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2" name="Google Shape;3862;p21"/>
          <p:cNvSpPr/>
          <p:nvPr/>
        </p:nvSpPr>
        <p:spPr>
          <a:xfrm>
            <a:off x="504372" y="3053675"/>
            <a:ext cx="7958700" cy="422100"/>
          </a:xfrm>
          <a:prstGeom prst="rect">
            <a:avLst/>
          </a:prstGeom>
          <a:solidFill>
            <a:srgbClr val="F1F9FC"/>
          </a:solidFill>
          <a:ln w="9525" cap="flat" cmpd="sng">
            <a:solidFill>
              <a:srgbClr val="B7DB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8DB3"/>
              </a:buClr>
              <a:buFont typeface="Trebuchet MS"/>
              <a:buNone/>
            </a:pPr>
            <a:r>
              <a:rPr lang="en-US" sz="1200" b="1" i="0" u="none" strike="noStrike" cap="none">
                <a:solidFill>
                  <a:srgbClr val="358DB3"/>
                </a:solidFill>
                <a:latin typeface="Trebuchet MS"/>
                <a:ea typeface="Trebuchet MS"/>
                <a:cs typeface="Trebuchet MS"/>
                <a:sym typeface="Trebuchet MS"/>
              </a:rPr>
              <a:t>Which means: Please use it and spread it in any way you want!</a:t>
            </a:r>
            <a:endParaRPr/>
          </a:p>
        </p:txBody>
      </p:sp>
      <p:sp>
        <p:nvSpPr>
          <p:cNvPr id="3863" name="Google Shape;3863;p21"/>
          <p:cNvSpPr/>
          <p:nvPr/>
        </p:nvSpPr>
        <p:spPr>
          <a:xfrm>
            <a:off x="492216" y="4982075"/>
            <a:ext cx="7972800" cy="432900"/>
          </a:xfrm>
          <a:prstGeom prst="rect">
            <a:avLst/>
          </a:prstGeom>
          <a:solidFill>
            <a:srgbClr val="F1F9FC"/>
          </a:solidFill>
          <a:ln w="9525" cap="flat" cmpd="sng">
            <a:solidFill>
              <a:srgbClr val="B7DB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8DB3"/>
              </a:buClr>
              <a:buFont typeface="Trebuchet MS"/>
              <a:buNone/>
            </a:pPr>
            <a:r>
              <a:rPr lang="en-US" sz="1200" b="1" i="0" u="none" strike="noStrike" cap="none">
                <a:solidFill>
                  <a:srgbClr val="358DB3"/>
                </a:solidFill>
                <a:latin typeface="Trebuchet MS"/>
                <a:ea typeface="Trebuchet MS"/>
                <a:cs typeface="Trebuchet MS"/>
                <a:sym typeface="Trebuchet MS"/>
              </a:rPr>
              <a:t>Required attribution: ”Free teaching material from www.gapminder.org”</a:t>
            </a:r>
            <a:endParaRPr/>
          </a:p>
        </p:txBody>
      </p:sp>
      <p:sp>
        <p:nvSpPr>
          <p:cNvPr id="3864" name="Google Shape;3864;p21"/>
          <p:cNvSpPr/>
          <p:nvPr/>
        </p:nvSpPr>
        <p:spPr>
          <a:xfrm>
            <a:off x="385400" y="2676805"/>
            <a:ext cx="6464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A50"/>
              </a:buClr>
              <a:buFont typeface="Trebuchet MS"/>
              <a:buNone/>
            </a:pPr>
            <a:r>
              <a:rPr lang="en-US" sz="1400" b="0" i="0" u="none" strike="noStrike" cap="none">
                <a:solidFill>
                  <a:srgbClr val="364A50"/>
                </a:solidFill>
                <a:latin typeface="Trebuchet MS"/>
                <a:ea typeface="Trebuchet MS"/>
                <a:cs typeface="Trebuchet MS"/>
                <a:sym typeface="Trebuchet MS"/>
              </a:rPr>
              <a:t>This file is freely available under Creative Common Attribution License 4.0                       </a:t>
            </a:r>
            <a:endParaRPr/>
          </a:p>
        </p:txBody>
      </p:sp>
      <p:pic>
        <p:nvPicPr>
          <p:cNvPr id="3865" name="Google Shape;3865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68925" y="191012"/>
            <a:ext cx="3471600" cy="469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66" name="Google Shape;3866;p21"/>
          <p:cNvGrpSpPr/>
          <p:nvPr/>
        </p:nvGrpSpPr>
        <p:grpSpPr>
          <a:xfrm>
            <a:off x="94565" y="6668335"/>
            <a:ext cx="9002708" cy="200054"/>
            <a:chOff x="94565" y="6668335"/>
            <a:chExt cx="9002708" cy="200054"/>
          </a:xfrm>
        </p:grpSpPr>
        <p:sp>
          <p:nvSpPr>
            <p:cNvPr id="3867" name="Google Shape;3867;p21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3868" name="Google Shape;3868;p21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3869" name="Google Shape;3869;p21"/>
            <p:cNvPicPr preferRelativeResize="0"/>
            <p:nvPr/>
          </p:nvPicPr>
          <p:blipFill rotWithShape="1">
            <a:blip r:embed="rId5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70" name="Google Shape;3870;p21"/>
            <p:cNvPicPr preferRelativeResize="0"/>
            <p:nvPr/>
          </p:nvPicPr>
          <p:blipFill rotWithShape="1">
            <a:blip r:embed="rId6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71" name="Google Shape;3871;p21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</p:grpSp>
      <p:pic>
        <p:nvPicPr>
          <p:cNvPr id="3872" name="Google Shape;3872;p2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105" y="6698364"/>
            <a:ext cx="134447" cy="138927"/>
          </a:xfrm>
          <a:prstGeom prst="rect">
            <a:avLst/>
          </a:prstGeom>
          <a:noFill/>
          <a:ln>
            <a:noFill/>
          </a:ln>
        </p:spPr>
      </p:pic>
      <p:sp>
        <p:nvSpPr>
          <p:cNvPr id="3873" name="Google Shape;3873;p21"/>
          <p:cNvSpPr txBox="1"/>
          <p:nvPr/>
        </p:nvSpPr>
        <p:spPr>
          <a:xfrm>
            <a:off x="385400" y="1143275"/>
            <a:ext cx="80778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A34"/>
              </a:buClr>
              <a:buFont typeface="Trebuchet MS"/>
              <a:buNone/>
            </a:pPr>
            <a:r>
              <a:rPr lang="en-US" sz="2400">
                <a:solidFill>
                  <a:srgbClr val="FFCA34"/>
                </a:solidFill>
                <a:latin typeface="Trebuchet MS"/>
                <a:ea typeface="Trebuchet MS"/>
                <a:cs typeface="Trebuchet MS"/>
                <a:sym typeface="Trebuchet MS"/>
              </a:rPr>
              <a:t>TEACHING A FACT-BASED WORLDVIEW </a:t>
            </a:r>
            <a:endParaRPr/>
          </a:p>
        </p:txBody>
      </p:sp>
      <p:sp>
        <p:nvSpPr>
          <p:cNvPr id="3874" name="Google Shape;3874;p21"/>
          <p:cNvSpPr/>
          <p:nvPr/>
        </p:nvSpPr>
        <p:spPr>
          <a:xfrm>
            <a:off x="347725" y="1588450"/>
            <a:ext cx="8339100" cy="4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rgbClr val="364A50"/>
                </a:solidFill>
                <a:latin typeface="Verdana"/>
                <a:ea typeface="Verdana"/>
                <a:cs typeface="Verdana"/>
                <a:sym typeface="Verdana"/>
              </a:rPr>
              <a:t>Learn more about our free teaching materials here: </a:t>
            </a:r>
            <a:r>
              <a:rPr lang="en-US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8"/>
              </a:rPr>
              <a:t>www.gapminder.org/for-teachers</a:t>
            </a:r>
            <a:endParaRPr>
              <a:solidFill>
                <a:srgbClr val="364A5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7145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rgbClr val="364A50"/>
                </a:solidFill>
                <a:latin typeface="Verdana"/>
                <a:ea typeface="Verdana"/>
                <a:cs typeface="Verdana"/>
                <a:sym typeface="Verdana"/>
              </a:rPr>
              <a:t>If you have questions or feedback, please tell us </a:t>
            </a:r>
            <a:r>
              <a:rPr lang="en-US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9"/>
              </a:rPr>
              <a:t>here</a:t>
            </a:r>
            <a:endParaRPr>
              <a:solidFill>
                <a:srgbClr val="364A5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4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7" name="Google Shape;237;p4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238" name="Google Shape;238;p4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240" name="Google Shape;240;p4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1" name="Google Shape;241;p4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2" name="Google Shape;242;p4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243" name="Google Shape;243;p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4" name="Google Shape;244;p4"/>
          <p:cNvSpPr txBox="1"/>
          <p:nvPr/>
        </p:nvSpPr>
        <p:spPr>
          <a:xfrm>
            <a:off x="0" y="6425107"/>
            <a:ext cx="9144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45" name="Google Shape;245;p4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6" name="Google Shape;246;p4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7" name="Google Shape;247;p4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8" name="Google Shape;248;p4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9" name="Google Shape;249;p4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50" name="Google Shape;250;p4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1" name="Google Shape;251;p4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2" name="Google Shape;252;p4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3" name="Google Shape;253;p4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4" name="Google Shape;254;p4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5" name="Google Shape;255;p4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56" name="Google Shape;256;p4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7" name="Google Shape;257;p4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8" name="Google Shape;258;p4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4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4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4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4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4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4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4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4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4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4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4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4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4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4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4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4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4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4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4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4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4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4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4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4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4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4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4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4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4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4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4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4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4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4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4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4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4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4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4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4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4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4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4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4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4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4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4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4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4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4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4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4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4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4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4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4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4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4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4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4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4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4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4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4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4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4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4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4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4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4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4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4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4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4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4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4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4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4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4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4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4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4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4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4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4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4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4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4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4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4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4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4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4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4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4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4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4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4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4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4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4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4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4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4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4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4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4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4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4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4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4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4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4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4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4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4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4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4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4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4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4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4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4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4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4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4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4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4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4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4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4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4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4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4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4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4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4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4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4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4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4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4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4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4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4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4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4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4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4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4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4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4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4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4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4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4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4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4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4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4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4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4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4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4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4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4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4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4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4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4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3" name="Google Shape;433;p4"/>
          <p:cNvGrpSpPr/>
          <p:nvPr/>
        </p:nvGrpSpPr>
        <p:grpSpPr>
          <a:xfrm>
            <a:off x="5951889" y="2311914"/>
            <a:ext cx="2513744" cy="1965399"/>
            <a:chOff x="6234970" y="2676367"/>
            <a:chExt cx="2513744" cy="1965399"/>
          </a:xfrm>
        </p:grpSpPr>
        <p:sp>
          <p:nvSpPr>
            <p:cNvPr id="434" name="Google Shape;434;p4"/>
            <p:cNvSpPr txBox="1"/>
            <p:nvPr/>
          </p:nvSpPr>
          <p:spPr>
            <a:xfrm>
              <a:off x="6234970" y="2676367"/>
              <a:ext cx="2513744" cy="18292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Color shows region.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35" name="Google Shape;435;p4"/>
            <p:cNvSpPr/>
            <p:nvPr/>
          </p:nvSpPr>
          <p:spPr>
            <a:xfrm rot="10800000">
              <a:off x="7409833" y="4535015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436" name="Google Shape;436;p4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7" name="Google Shape;437;p4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8" name="Google Shape;438;p4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39" name="Google Shape;439;p4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0" name="Google Shape;440;p4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41" name="Google Shape;441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03876" y="4452325"/>
            <a:ext cx="2999916" cy="1971216"/>
          </a:xfrm>
          <a:prstGeom prst="rect">
            <a:avLst/>
          </a:prstGeom>
          <a:noFill/>
          <a:ln w="28575" cap="flat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9" name="Google Shape;3879;p22"/>
          <p:cNvGrpSpPr/>
          <p:nvPr/>
        </p:nvGrpSpPr>
        <p:grpSpPr>
          <a:xfrm>
            <a:off x="25105" y="6668335"/>
            <a:ext cx="9072216" cy="200100"/>
            <a:chOff x="25105" y="6668335"/>
            <a:chExt cx="9072216" cy="200100"/>
          </a:xfrm>
        </p:grpSpPr>
        <p:sp>
          <p:nvSpPr>
            <p:cNvPr id="3880" name="Google Shape;3880;p22"/>
            <p:cNvSpPr/>
            <p:nvPr/>
          </p:nvSpPr>
          <p:spPr>
            <a:xfrm>
              <a:off x="94565" y="6668335"/>
              <a:ext cx="2577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3881" name="Google Shape;3881;p22"/>
            <p:cNvSpPr/>
            <p:nvPr/>
          </p:nvSpPr>
          <p:spPr>
            <a:xfrm>
              <a:off x="7455753" y="6668335"/>
              <a:ext cx="1401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3882" name="Google Shape;3882;p22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400" cy="137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83" name="Google Shape;3883;p22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400" cy="137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84" name="Google Shape;3884;p22"/>
            <p:cNvSpPr/>
            <p:nvPr/>
          </p:nvSpPr>
          <p:spPr>
            <a:xfrm>
              <a:off x="3085172" y="6668335"/>
              <a:ext cx="3004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3885" name="Google Shape;3885;p2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00" cy="1389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886" name="Google Shape;3886;p22"/>
          <p:cNvSpPr/>
          <p:nvPr/>
        </p:nvSpPr>
        <p:spPr>
          <a:xfrm>
            <a:off x="13753731" y="0"/>
            <a:ext cx="799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Q1</a:t>
            </a:r>
            <a:endParaRPr/>
          </a:p>
        </p:txBody>
      </p:sp>
      <p:sp>
        <p:nvSpPr>
          <p:cNvPr id="3887" name="Google Shape;3887;p22"/>
          <p:cNvSpPr txBox="1"/>
          <p:nvPr/>
        </p:nvSpPr>
        <p:spPr>
          <a:xfrm>
            <a:off x="462826" y="2445875"/>
            <a:ext cx="8160300" cy="24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54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— How Does Income Relate to Life Expectancy?</a:t>
            </a:r>
            <a:endParaRPr sz="54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88" name="Google Shape;3888;p22"/>
          <p:cNvSpPr/>
          <p:nvPr/>
        </p:nvSpPr>
        <p:spPr>
          <a:xfrm>
            <a:off x="1148051" y="7090504"/>
            <a:ext cx="65211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rgbClr val="364A5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89" name="Google Shape;3889;p22"/>
          <p:cNvSpPr/>
          <p:nvPr/>
        </p:nvSpPr>
        <p:spPr>
          <a:xfrm>
            <a:off x="1209699" y="7842572"/>
            <a:ext cx="5842800" cy="5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rgbClr val="364A5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90" name="Google Shape;3890;p22"/>
          <p:cNvSpPr/>
          <p:nvPr/>
        </p:nvSpPr>
        <p:spPr>
          <a:xfrm>
            <a:off x="462818" y="4869496"/>
            <a:ext cx="7461900" cy="9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Font typeface="Trebuchet MS"/>
              <a:buNone/>
            </a:pPr>
            <a:r>
              <a:rPr lang="en-US" sz="2800" b="0" i="0" u="none" strike="noStrike" cap="none">
                <a:solidFill>
                  <a:srgbClr val="A5A5A5"/>
                </a:solidFill>
                <a:latin typeface="Trebuchet MS"/>
                <a:ea typeface="Trebuchet MS"/>
                <a:cs typeface="Trebuchet MS"/>
                <a:sym typeface="Trebuchet MS"/>
              </a:rPr>
              <a:t>Short answer — Rich people live longer</a:t>
            </a:r>
            <a:endParaRPr sz="2800" b="0" i="0" u="none" strike="noStrike" cap="none">
              <a:solidFill>
                <a:srgbClr val="A5A5A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91" name="Google Shape;3891;p22"/>
          <p:cNvSpPr txBox="1"/>
          <p:nvPr/>
        </p:nvSpPr>
        <p:spPr>
          <a:xfrm>
            <a:off x="517862" y="5996519"/>
            <a:ext cx="3897300" cy="3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A34"/>
              </a:buClr>
              <a:buFont typeface="Trebuchet MS"/>
              <a:buNone/>
            </a:pPr>
            <a:r>
              <a:rPr lang="en-US" sz="1600" b="0" i="0" u="none" strike="noStrike" cap="none">
                <a:solidFill>
                  <a:srgbClr val="FFCA34"/>
                </a:solidFill>
                <a:latin typeface="Trebuchet MS"/>
                <a:ea typeface="Trebuchet MS"/>
                <a:cs typeface="Trebuchet MS"/>
                <a:sym typeface="Trebuchet MS"/>
              </a:rPr>
              <a:t>www.gapminder.org/answers</a:t>
            </a:r>
            <a:endParaRPr/>
          </a:p>
        </p:txBody>
      </p:sp>
      <p:pic>
        <p:nvPicPr>
          <p:cNvPr id="3892" name="Google Shape;3892;p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09433" y="706952"/>
            <a:ext cx="2730900" cy="41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93" name="Google Shape;3893;p22"/>
          <p:cNvSpPr txBox="1"/>
          <p:nvPr/>
        </p:nvSpPr>
        <p:spPr>
          <a:xfrm>
            <a:off x="2646108" y="1129436"/>
            <a:ext cx="4832400" cy="9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A34"/>
              </a:buClr>
              <a:buFont typeface="Trebuchet MS"/>
              <a:buNone/>
            </a:pPr>
            <a:r>
              <a:rPr lang="en-US" sz="4800" b="1">
                <a:solidFill>
                  <a:srgbClr val="FFCA34"/>
                </a:solidFill>
                <a:latin typeface="Trebuchet MS"/>
                <a:ea typeface="Trebuchet MS"/>
                <a:cs typeface="Trebuchet MS"/>
                <a:sym typeface="Trebuchet MS"/>
              </a:rPr>
              <a:t>SLIDESHOWS</a:t>
            </a:r>
            <a:endParaRPr sz="4800" b="1" i="0" u="none" strike="noStrike" cap="none">
              <a:solidFill>
                <a:srgbClr val="FFCA3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894" name="Google Shape;3894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2175" y="535825"/>
            <a:ext cx="2131532" cy="17973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6" name="Google Shape;446;p5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47" name="Google Shape;447;p5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48" name="Google Shape;448;p5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449" name="Google Shape;449;p5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450" name="Google Shape;450;p5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451" name="Google Shape;451;p5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2" name="Google Shape;452;p5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3" name="Google Shape;453;p5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454" name="Google Shape;454;p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55" name="Google Shape;455;p5"/>
          <p:cNvSpPr txBox="1"/>
          <p:nvPr/>
        </p:nvSpPr>
        <p:spPr>
          <a:xfrm>
            <a:off x="0" y="6425107"/>
            <a:ext cx="9144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456" name="Google Shape;456;p5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7" name="Google Shape;457;p5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8" name="Google Shape;458;p5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9" name="Google Shape;459;p5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0" name="Google Shape;460;p5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461" name="Google Shape;461;p5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2" name="Google Shape;462;p5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3" name="Google Shape;463;p5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4" name="Google Shape;464;p5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5" name="Google Shape;465;p5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6" name="Google Shape;466;p5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467" name="Google Shape;467;p5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8" name="Google Shape;468;p5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5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5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5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5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5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5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5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5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5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5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5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5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5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5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5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5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5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5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5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5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5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5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5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5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5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5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5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5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5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5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5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5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5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5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5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5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5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5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5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5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5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5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5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5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5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5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5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5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5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5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5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5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5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5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5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5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5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5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p5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5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5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5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5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5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5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5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5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5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5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5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5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5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5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5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5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5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5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5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5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5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5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5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5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5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5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5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5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5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5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5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5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5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5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5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5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5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5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5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5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5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5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5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5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5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5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5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5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5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5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5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5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5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5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5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5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5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5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5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5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5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5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5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5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5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3" name="Google Shape;593;p5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4" name="Google Shape;594;p5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5" name="Google Shape;595;p5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Google Shape;596;p5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5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5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5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Google Shape;600;p5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1" name="Google Shape;601;p5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2" name="Google Shape;602;p5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3" name="Google Shape;603;p5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5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5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p5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7" name="Google Shape;607;p5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8" name="Google Shape;608;p5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p5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0" name="Google Shape;610;p5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5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5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5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5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5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5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5"/>
          <p:cNvSpPr/>
          <p:nvPr/>
        </p:nvSpPr>
        <p:spPr>
          <a:xfrm>
            <a:off x="1085708" y="712694"/>
            <a:ext cx="6826392" cy="5068666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18" name="Google Shape;618;p5"/>
          <p:cNvGrpSpPr/>
          <p:nvPr/>
        </p:nvGrpSpPr>
        <p:grpSpPr>
          <a:xfrm>
            <a:off x="2842317" y="1166318"/>
            <a:ext cx="3622161" cy="2488603"/>
            <a:chOff x="2842317" y="1166318"/>
            <a:chExt cx="3622161" cy="2488603"/>
          </a:xfrm>
        </p:grpSpPr>
        <p:sp>
          <p:nvSpPr>
            <p:cNvPr id="619" name="Google Shape;619;p5"/>
            <p:cNvSpPr/>
            <p:nvPr/>
          </p:nvSpPr>
          <p:spPr>
            <a:xfrm>
              <a:off x="4467054" y="2818436"/>
              <a:ext cx="25200" cy="25200"/>
            </a:xfrm>
            <a:prstGeom prst="ellipse">
              <a:avLst/>
            </a:prstGeom>
            <a:gradFill>
              <a:gsLst>
                <a:gs pos="0">
                  <a:srgbClr val="78D200"/>
                </a:gs>
                <a:gs pos="51000">
                  <a:srgbClr val="78D200"/>
                </a:gs>
                <a:gs pos="100000">
                  <a:srgbClr val="AEEC2B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>
              <a:solidFill>
                <a:srgbClr val="070F1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20" name="Google Shape;620;p5"/>
            <p:cNvGrpSpPr/>
            <p:nvPr/>
          </p:nvGrpSpPr>
          <p:grpSpPr>
            <a:xfrm>
              <a:off x="2842317" y="1166318"/>
              <a:ext cx="3622161" cy="2488603"/>
              <a:chOff x="2842317" y="1166318"/>
              <a:chExt cx="3622161" cy="2488603"/>
            </a:xfrm>
          </p:grpSpPr>
          <p:sp>
            <p:nvSpPr>
              <p:cNvPr id="621" name="Google Shape;621;p5"/>
              <p:cNvSpPr/>
              <p:nvPr/>
            </p:nvSpPr>
            <p:spPr>
              <a:xfrm>
                <a:off x="4177584" y="3608292"/>
                <a:ext cx="46629" cy="46629"/>
              </a:xfrm>
              <a:prstGeom prst="ellipse">
                <a:avLst/>
              </a:prstGeom>
              <a:gradFill>
                <a:gsLst>
                  <a:gs pos="0">
                    <a:srgbClr val="78D200"/>
                  </a:gs>
                  <a:gs pos="51000">
                    <a:srgbClr val="78D200"/>
                  </a:gs>
                  <a:gs pos="100000">
                    <a:srgbClr val="AEEC2B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>
                <a:solidFill>
                  <a:srgbClr val="070F1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22" name="Google Shape;622;p5"/>
              <p:cNvGrpSpPr/>
              <p:nvPr/>
            </p:nvGrpSpPr>
            <p:grpSpPr>
              <a:xfrm>
                <a:off x="2842317" y="1166318"/>
                <a:ext cx="3622161" cy="2477795"/>
                <a:chOff x="2842317" y="1166318"/>
                <a:chExt cx="3622161" cy="2477795"/>
              </a:xfrm>
            </p:grpSpPr>
            <p:sp>
              <p:nvSpPr>
                <p:cNvPr id="623" name="Google Shape;623;p5"/>
                <p:cNvSpPr/>
                <p:nvPr/>
              </p:nvSpPr>
              <p:spPr>
                <a:xfrm>
                  <a:off x="5071511" y="2773602"/>
                  <a:ext cx="50400" cy="50400"/>
                </a:xfrm>
                <a:prstGeom prst="ellipse">
                  <a:avLst/>
                </a:prstGeom>
                <a:gradFill>
                  <a:gsLst>
                    <a:gs pos="0">
                      <a:srgbClr val="78D200"/>
                    </a:gs>
                    <a:gs pos="51000">
                      <a:srgbClr val="78D200"/>
                    </a:gs>
                    <a:gs pos="100000">
                      <a:srgbClr val="AEEC2B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4" name="Google Shape;624;p5"/>
                <p:cNvSpPr/>
                <p:nvPr/>
              </p:nvSpPr>
              <p:spPr>
                <a:xfrm>
                  <a:off x="5681587" y="2637065"/>
                  <a:ext cx="36000" cy="36000"/>
                </a:xfrm>
                <a:prstGeom prst="ellipse">
                  <a:avLst/>
                </a:prstGeom>
                <a:gradFill>
                  <a:gsLst>
                    <a:gs pos="0">
                      <a:srgbClr val="78D200"/>
                    </a:gs>
                    <a:gs pos="51000">
                      <a:srgbClr val="78D200"/>
                    </a:gs>
                    <a:gs pos="100000">
                      <a:srgbClr val="AEEC2B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5" name="Google Shape;625;p5"/>
                <p:cNvSpPr/>
                <p:nvPr/>
              </p:nvSpPr>
              <p:spPr>
                <a:xfrm>
                  <a:off x="5459156" y="2485163"/>
                  <a:ext cx="32400" cy="32400"/>
                </a:xfrm>
                <a:prstGeom prst="ellipse">
                  <a:avLst/>
                </a:prstGeom>
                <a:gradFill>
                  <a:gsLst>
                    <a:gs pos="0">
                      <a:srgbClr val="78D200"/>
                    </a:gs>
                    <a:gs pos="51000">
                      <a:srgbClr val="78D200"/>
                    </a:gs>
                    <a:gs pos="100000">
                      <a:srgbClr val="AEEC2B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626" name="Google Shape;626;p5"/>
                <p:cNvGrpSpPr/>
                <p:nvPr/>
              </p:nvGrpSpPr>
              <p:grpSpPr>
                <a:xfrm>
                  <a:off x="2842317" y="1166318"/>
                  <a:ext cx="3622161" cy="2477795"/>
                  <a:chOff x="2842317" y="1166318"/>
                  <a:chExt cx="3622161" cy="2477795"/>
                </a:xfrm>
              </p:grpSpPr>
              <p:grpSp>
                <p:nvGrpSpPr>
                  <p:cNvPr id="627" name="Google Shape;627;p5"/>
                  <p:cNvGrpSpPr/>
                  <p:nvPr/>
                </p:nvGrpSpPr>
                <p:grpSpPr>
                  <a:xfrm>
                    <a:off x="2842317" y="1166318"/>
                    <a:ext cx="3622161" cy="2477795"/>
                    <a:chOff x="2842317" y="1166318"/>
                    <a:chExt cx="3622161" cy="2477795"/>
                  </a:xfrm>
                </p:grpSpPr>
                <p:grpSp>
                  <p:nvGrpSpPr>
                    <p:cNvPr id="628" name="Google Shape;628;p5"/>
                    <p:cNvGrpSpPr/>
                    <p:nvPr/>
                  </p:nvGrpSpPr>
                  <p:grpSpPr>
                    <a:xfrm>
                      <a:off x="2842317" y="1374898"/>
                      <a:ext cx="3622161" cy="2269215"/>
                      <a:chOff x="2842317" y="1374898"/>
                      <a:chExt cx="3622161" cy="2269215"/>
                    </a:xfrm>
                  </p:grpSpPr>
                  <p:sp>
                    <p:nvSpPr>
                      <p:cNvPr id="629" name="Google Shape;629;p5"/>
                      <p:cNvSpPr/>
                      <p:nvPr/>
                    </p:nvSpPr>
                    <p:spPr>
                      <a:xfrm>
                        <a:off x="6010954" y="1374898"/>
                        <a:ext cx="453524" cy="453524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78D200"/>
                          </a:gs>
                          <a:gs pos="51000">
                            <a:srgbClr val="78D200"/>
                          </a:gs>
                          <a:gs pos="100000">
                            <a:srgbClr val="AEEC2B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grpSp>
                    <p:nvGrpSpPr>
                      <p:cNvPr id="630" name="Google Shape;630;p5"/>
                      <p:cNvGrpSpPr/>
                      <p:nvPr/>
                    </p:nvGrpSpPr>
                    <p:grpSpPr>
                      <a:xfrm>
                        <a:off x="2842317" y="1446252"/>
                        <a:ext cx="2617736" cy="2197861"/>
                        <a:chOff x="2842317" y="1446252"/>
                        <a:chExt cx="2617736" cy="2197861"/>
                      </a:xfrm>
                    </p:grpSpPr>
                    <p:sp>
                      <p:nvSpPr>
                        <p:cNvPr id="631" name="Google Shape;631;p5"/>
                        <p:cNvSpPr/>
                        <p:nvPr/>
                      </p:nvSpPr>
                      <p:spPr>
                        <a:xfrm>
                          <a:off x="2842317" y="3543313"/>
                          <a:ext cx="100800" cy="100800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32" name="Google Shape;632;p5"/>
                        <p:cNvSpPr/>
                        <p:nvPr/>
                      </p:nvSpPr>
                      <p:spPr>
                        <a:xfrm>
                          <a:off x="5344338" y="1519569"/>
                          <a:ext cx="115715" cy="115715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33" name="Google Shape;633;p5"/>
                        <p:cNvSpPr/>
                        <p:nvPr/>
                      </p:nvSpPr>
                      <p:spPr>
                        <a:xfrm>
                          <a:off x="5272055" y="1649121"/>
                          <a:ext cx="90000" cy="90000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34" name="Google Shape;634;p5"/>
                        <p:cNvSpPr/>
                        <p:nvPr/>
                      </p:nvSpPr>
                      <p:spPr>
                        <a:xfrm>
                          <a:off x="4883052" y="1446252"/>
                          <a:ext cx="72000" cy="72000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35" name="Google Shape;635;p5"/>
                        <p:cNvSpPr/>
                        <p:nvPr/>
                      </p:nvSpPr>
                      <p:spPr>
                        <a:xfrm>
                          <a:off x="5166227" y="1730016"/>
                          <a:ext cx="61200" cy="61200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36" name="Google Shape;636;p5"/>
                        <p:cNvSpPr/>
                        <p:nvPr/>
                      </p:nvSpPr>
                      <p:spPr>
                        <a:xfrm>
                          <a:off x="4448033" y="2048871"/>
                          <a:ext cx="54000" cy="54000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37" name="Google Shape;637;p5"/>
                        <p:cNvSpPr/>
                        <p:nvPr/>
                      </p:nvSpPr>
                      <p:spPr>
                        <a:xfrm>
                          <a:off x="4735889" y="1962240"/>
                          <a:ext cx="209418" cy="209418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38" name="Google Shape;638;p5"/>
                        <p:cNvSpPr/>
                        <p:nvPr/>
                      </p:nvSpPr>
                      <p:spPr>
                        <a:xfrm>
                          <a:off x="4838207" y="2007989"/>
                          <a:ext cx="360973" cy="360973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39" name="Google Shape;639;p5"/>
                        <p:cNvSpPr/>
                        <p:nvPr/>
                      </p:nvSpPr>
                      <p:spPr>
                        <a:xfrm>
                          <a:off x="4616648" y="2114174"/>
                          <a:ext cx="105281" cy="105281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40" name="Google Shape;640;p5"/>
                        <p:cNvSpPr/>
                        <p:nvPr/>
                      </p:nvSpPr>
                      <p:spPr>
                        <a:xfrm>
                          <a:off x="4710564" y="2271634"/>
                          <a:ext cx="105281" cy="105281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41" name="Google Shape;641;p5"/>
                        <p:cNvSpPr/>
                        <p:nvPr/>
                      </p:nvSpPr>
                      <p:spPr>
                        <a:xfrm>
                          <a:off x="4746339" y="1774577"/>
                          <a:ext cx="147081" cy="147081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42" name="Google Shape;642;p5"/>
                        <p:cNvSpPr/>
                        <p:nvPr/>
                      </p:nvSpPr>
                      <p:spPr>
                        <a:xfrm>
                          <a:off x="4257284" y="2443449"/>
                          <a:ext cx="108000" cy="108000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43" name="Google Shape;643;p5"/>
                        <p:cNvSpPr/>
                        <p:nvPr/>
                      </p:nvSpPr>
                      <p:spPr>
                        <a:xfrm>
                          <a:off x="4087958" y="2514570"/>
                          <a:ext cx="88296" cy="88296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44" name="Google Shape;644;p5"/>
                        <p:cNvSpPr/>
                        <p:nvPr/>
                      </p:nvSpPr>
                      <p:spPr>
                        <a:xfrm>
                          <a:off x="4396093" y="2272567"/>
                          <a:ext cx="88296" cy="88296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45" name="Google Shape;645;p5"/>
                        <p:cNvSpPr/>
                        <p:nvPr/>
                      </p:nvSpPr>
                      <p:spPr>
                        <a:xfrm>
                          <a:off x="3814723" y="1909745"/>
                          <a:ext cx="88296" cy="88296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46" name="Google Shape;646;p5"/>
                        <p:cNvSpPr/>
                        <p:nvPr/>
                      </p:nvSpPr>
                      <p:spPr>
                        <a:xfrm>
                          <a:off x="3819821" y="2493367"/>
                          <a:ext cx="88296" cy="88296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47" name="Google Shape;647;p5"/>
                        <p:cNvSpPr/>
                        <p:nvPr/>
                      </p:nvSpPr>
                      <p:spPr>
                        <a:xfrm>
                          <a:off x="5125963" y="1984977"/>
                          <a:ext cx="156489" cy="156489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48" name="Google Shape;648;p5"/>
                        <p:cNvSpPr/>
                        <p:nvPr/>
                      </p:nvSpPr>
                      <p:spPr>
                        <a:xfrm>
                          <a:off x="4980104" y="1916121"/>
                          <a:ext cx="233036" cy="233036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49" name="Google Shape;649;p5"/>
                        <p:cNvSpPr/>
                        <p:nvPr/>
                      </p:nvSpPr>
                      <p:spPr>
                        <a:xfrm>
                          <a:off x="5127112" y="1875796"/>
                          <a:ext cx="156489" cy="156489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650" name="Google Shape;650;p5"/>
                        <p:cNvSpPr/>
                        <p:nvPr/>
                      </p:nvSpPr>
                      <p:spPr>
                        <a:xfrm>
                          <a:off x="5199863" y="1870518"/>
                          <a:ext cx="61200" cy="61200"/>
                        </a:xfrm>
                        <a:prstGeom prst="ellipse">
                          <a:avLst/>
                        </a:prstGeom>
                        <a:gradFill>
                          <a:gsLst>
                            <a:gs pos="0">
                              <a:srgbClr val="78D200"/>
                            </a:gs>
                            <a:gs pos="51000">
                              <a:srgbClr val="78D200"/>
                            </a:gs>
                            <a:gs pos="100000">
                              <a:srgbClr val="AEEC2B"/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>
                          <a:solidFill>
                            <a:srgbClr val="070F18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45700" rIns="91425" bIns="45700" anchor="ctr" anchorCtr="0">
                          <a:noAutofit/>
                        </a:bodyPr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  <a:buNone/>
                          </a:pPr>
                          <a:endParaRPr sz="1400" b="0" i="0" u="none" strike="noStrike" cap="none">
                            <a:solidFill>
                              <a:schemeClr val="lt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51" name="Google Shape;651;p5"/>
                    <p:cNvSpPr/>
                    <p:nvPr/>
                  </p:nvSpPr>
                  <p:spPr>
                    <a:xfrm>
                      <a:off x="5935884" y="1166318"/>
                      <a:ext cx="133616" cy="133616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78D200"/>
                        </a:gs>
                        <a:gs pos="51000">
                          <a:srgbClr val="78D200"/>
                        </a:gs>
                        <a:gs pos="100000">
                          <a:srgbClr val="AEEC2B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>
                      <a:solidFill>
                        <a:srgbClr val="070F1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652" name="Google Shape;652;p5"/>
                  <p:cNvSpPr/>
                  <p:nvPr/>
                </p:nvSpPr>
                <p:spPr>
                  <a:xfrm>
                    <a:off x="4335984" y="2270810"/>
                    <a:ext cx="61200" cy="61200"/>
                  </a:xfrm>
                  <a:prstGeom prst="ellipse">
                    <a:avLst/>
                  </a:prstGeom>
                  <a:gradFill>
                    <a:gsLst>
                      <a:gs pos="0">
                        <a:srgbClr val="78D200"/>
                      </a:gs>
                      <a:gs pos="51000">
                        <a:srgbClr val="78D200"/>
                      </a:gs>
                      <a:gs pos="100000">
                        <a:srgbClr val="AEEC2B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 cap="flat" cmpd="sng">
                    <a:solidFill>
                      <a:srgbClr val="070F18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400" b="0" i="0" u="none" strike="noStrike" cap="non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</p:grpSp>
      </p:grpSp>
      <p:grpSp>
        <p:nvGrpSpPr>
          <p:cNvPr id="653" name="Google Shape;653;p5"/>
          <p:cNvGrpSpPr/>
          <p:nvPr/>
        </p:nvGrpSpPr>
        <p:grpSpPr>
          <a:xfrm>
            <a:off x="6749584" y="1054100"/>
            <a:ext cx="1863968" cy="2108200"/>
            <a:chOff x="6555616" y="2034238"/>
            <a:chExt cx="1888638" cy="2108200"/>
          </a:xfrm>
        </p:grpSpPr>
        <p:sp>
          <p:nvSpPr>
            <p:cNvPr id="654" name="Google Shape;654;p5"/>
            <p:cNvSpPr txBox="1"/>
            <p:nvPr/>
          </p:nvSpPr>
          <p:spPr>
            <a:xfrm>
              <a:off x="6655089" y="2034238"/>
              <a:ext cx="1789165" cy="210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Americas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55" name="Google Shape;655;p5"/>
            <p:cNvSpPr/>
            <p:nvPr/>
          </p:nvSpPr>
          <p:spPr>
            <a:xfrm rot="-5400000">
              <a:off x="6526983" y="3034963"/>
              <a:ext cx="164019" cy="10675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56" name="Google Shape;656;p5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7" name="Google Shape;657;p5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8" name="Google Shape;658;p5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59" name="Google Shape;659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04901" y="4452998"/>
            <a:ext cx="2997867" cy="1969870"/>
          </a:xfrm>
          <a:prstGeom prst="rect">
            <a:avLst/>
          </a:prstGeom>
          <a:noFill/>
          <a:ln w="28575" cap="flat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6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" name="Google Shape;665;p6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6" name="Google Shape;666;p6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667" name="Google Shape;667;p6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668" name="Google Shape;668;p6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669" name="Google Shape;669;p6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0" name="Google Shape;670;p6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1" name="Google Shape;671;p6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672" name="Google Shape;672;p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73" name="Google Shape;673;p6"/>
          <p:cNvSpPr txBox="1"/>
          <p:nvPr/>
        </p:nvSpPr>
        <p:spPr>
          <a:xfrm>
            <a:off x="0" y="6425107"/>
            <a:ext cx="9144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674" name="Google Shape;674;p6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75" name="Google Shape;675;p6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76" name="Google Shape;676;p6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77" name="Google Shape;677;p6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78" name="Google Shape;678;p6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79" name="Google Shape;679;p6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80" name="Google Shape;680;p6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81" name="Google Shape;681;p6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2" name="Google Shape;682;p6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3" name="Google Shape;683;p6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4" name="Google Shape;684;p6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85" name="Google Shape;685;p6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86" name="Google Shape;686;p6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p6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6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p6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p6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1" name="Google Shape;691;p6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Google Shape;692;p6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p6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4" name="Google Shape;694;p6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6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6" name="Google Shape;696;p6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7" name="Google Shape;697;p6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8" name="Google Shape;698;p6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9" name="Google Shape;699;p6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0" name="Google Shape;700;p6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Google Shape;701;p6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6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6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6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p6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6" name="Google Shape;706;p6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6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6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6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6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Google Shape;711;p6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Google Shape;712;p6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3" name="Google Shape;713;p6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p6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p6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6" name="Google Shape;716;p6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7" name="Google Shape;717;p6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8" name="Google Shape;718;p6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9" name="Google Shape;719;p6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0" name="Google Shape;720;p6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1" name="Google Shape;721;p6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2" name="Google Shape;722;p6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3" name="Google Shape;723;p6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6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5" name="Google Shape;725;p6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p6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p6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p6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p6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6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p6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2" name="Google Shape;732;p6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p6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p6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Google Shape;735;p6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p6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Google Shape;737;p6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8" name="Google Shape;738;p6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9" name="Google Shape;739;p6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p6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p6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2" name="Google Shape;742;p6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3" name="Google Shape;743;p6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4" name="Google Shape;744;p6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6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6" name="Google Shape;746;p6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p6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p6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p6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p6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p6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p6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p6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p6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6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6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6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p6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6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6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6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6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6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6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6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6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6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6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6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6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6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6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6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6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6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6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6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6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6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6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6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6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6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6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6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6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6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6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6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6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6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6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6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6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6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6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6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6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9" name="Google Shape;799;p6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0" name="Google Shape;800;p6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1" name="Google Shape;801;p6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2" name="Google Shape;802;p6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6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6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6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6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7" name="Google Shape;807;p6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8" name="Google Shape;808;p6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p6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0" name="Google Shape;810;p6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6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6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6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6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6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6" name="Google Shape;816;p6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6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6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p6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p6"/>
          <p:cNvSpPr/>
          <p:nvPr/>
        </p:nvSpPr>
        <p:spPr>
          <a:xfrm>
            <a:off x="1268208" y="766816"/>
            <a:ext cx="6458472" cy="5014544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21" name="Google Shape;821;p6"/>
          <p:cNvGrpSpPr/>
          <p:nvPr/>
        </p:nvGrpSpPr>
        <p:grpSpPr>
          <a:xfrm>
            <a:off x="3844726" y="1049574"/>
            <a:ext cx="2911513" cy="1781636"/>
            <a:chOff x="3844726" y="1049574"/>
            <a:chExt cx="2911513" cy="1781636"/>
          </a:xfrm>
        </p:grpSpPr>
        <p:sp>
          <p:nvSpPr>
            <p:cNvPr id="822" name="Google Shape;822;p6"/>
            <p:cNvSpPr/>
            <p:nvPr/>
          </p:nvSpPr>
          <p:spPr>
            <a:xfrm>
              <a:off x="4336114" y="2269987"/>
              <a:ext cx="61200" cy="61200"/>
            </a:xfrm>
            <a:prstGeom prst="ellipse">
              <a:avLst/>
            </a:prstGeom>
            <a:gradFill>
              <a:gsLst>
                <a:gs pos="0">
                  <a:srgbClr val="FFDB00"/>
                </a:gs>
                <a:gs pos="51000">
                  <a:srgbClr val="FFDB00"/>
                </a:gs>
                <a:gs pos="100000">
                  <a:srgbClr val="FFEF0C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>
              <a:solidFill>
                <a:srgbClr val="070F1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23" name="Google Shape;823;p6"/>
            <p:cNvGrpSpPr/>
            <p:nvPr/>
          </p:nvGrpSpPr>
          <p:grpSpPr>
            <a:xfrm>
              <a:off x="3844726" y="1049574"/>
              <a:ext cx="2911513" cy="1781636"/>
              <a:chOff x="3844726" y="1049574"/>
              <a:chExt cx="2911513" cy="1781636"/>
            </a:xfrm>
          </p:grpSpPr>
          <p:sp>
            <p:nvSpPr>
              <p:cNvPr id="824" name="Google Shape;824;p6"/>
              <p:cNvSpPr/>
              <p:nvPr/>
            </p:nvSpPr>
            <p:spPr>
              <a:xfrm>
                <a:off x="5392505" y="1992325"/>
                <a:ext cx="82800" cy="82800"/>
              </a:xfrm>
              <a:prstGeom prst="ellipse">
                <a:avLst/>
              </a:prstGeom>
              <a:gradFill>
                <a:gsLst>
                  <a:gs pos="0">
                    <a:srgbClr val="FFDB00"/>
                  </a:gs>
                  <a:gs pos="51000">
                    <a:srgbClr val="FFDB00"/>
                  </a:gs>
                  <a:gs pos="100000">
                    <a:srgbClr val="FFEF0C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>
                <a:solidFill>
                  <a:srgbClr val="070F1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5" name="Google Shape;825;p6"/>
              <p:cNvSpPr/>
              <p:nvPr/>
            </p:nvSpPr>
            <p:spPr>
              <a:xfrm>
                <a:off x="5394341" y="2078071"/>
                <a:ext cx="50400" cy="50400"/>
              </a:xfrm>
              <a:prstGeom prst="ellipse">
                <a:avLst/>
              </a:prstGeom>
              <a:gradFill>
                <a:gsLst>
                  <a:gs pos="0">
                    <a:srgbClr val="FFDB00"/>
                  </a:gs>
                  <a:gs pos="51000">
                    <a:srgbClr val="FFDB00"/>
                  </a:gs>
                  <a:gs pos="100000">
                    <a:srgbClr val="FFEF0C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>
                <a:solidFill>
                  <a:srgbClr val="070F1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26" name="Google Shape;826;p6"/>
              <p:cNvGrpSpPr/>
              <p:nvPr/>
            </p:nvGrpSpPr>
            <p:grpSpPr>
              <a:xfrm>
                <a:off x="3844726" y="1049574"/>
                <a:ext cx="2911513" cy="1781636"/>
                <a:chOff x="3844726" y="1049574"/>
                <a:chExt cx="2911513" cy="1781636"/>
              </a:xfrm>
            </p:grpSpPr>
            <p:sp>
              <p:nvSpPr>
                <p:cNvPr id="827" name="Google Shape;827;p6"/>
                <p:cNvSpPr/>
                <p:nvPr/>
              </p:nvSpPr>
              <p:spPr>
                <a:xfrm>
                  <a:off x="4257243" y="2386212"/>
                  <a:ext cx="61200" cy="61200"/>
                </a:xfrm>
                <a:prstGeom prst="ellipse">
                  <a:avLst/>
                </a:prstGeom>
                <a:gradFill>
                  <a:gsLst>
                    <a:gs pos="0">
                      <a:srgbClr val="FFDB00"/>
                    </a:gs>
                    <a:gs pos="51000">
                      <a:srgbClr val="FFDB00"/>
                    </a:gs>
                    <a:gs pos="100000">
                      <a:srgbClr val="FFEF0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828" name="Google Shape;828;p6"/>
                <p:cNvGrpSpPr/>
                <p:nvPr/>
              </p:nvGrpSpPr>
              <p:grpSpPr>
                <a:xfrm>
                  <a:off x="3844726" y="1049574"/>
                  <a:ext cx="2911513" cy="1781636"/>
                  <a:chOff x="3844726" y="1049574"/>
                  <a:chExt cx="2911513" cy="1781636"/>
                </a:xfrm>
              </p:grpSpPr>
              <p:sp>
                <p:nvSpPr>
                  <p:cNvPr id="829" name="Google Shape;829;p6"/>
                  <p:cNvSpPr/>
                  <p:nvPr/>
                </p:nvSpPr>
                <p:spPr>
                  <a:xfrm>
                    <a:off x="5122913" y="2748996"/>
                    <a:ext cx="82214" cy="82214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FDB00"/>
                      </a:gs>
                      <a:gs pos="51000">
                        <a:srgbClr val="FFDB00"/>
                      </a:gs>
                      <a:gs pos="100000">
                        <a:srgbClr val="FFEF0C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 cap="flat" cmpd="sng">
                    <a:solidFill>
                      <a:srgbClr val="070F18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400" b="0" i="0" u="none" strike="noStrike" cap="non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830" name="Google Shape;830;p6"/>
                  <p:cNvGrpSpPr/>
                  <p:nvPr/>
                </p:nvGrpSpPr>
                <p:grpSpPr>
                  <a:xfrm>
                    <a:off x="3844726" y="1049574"/>
                    <a:ext cx="2911513" cy="1734648"/>
                    <a:chOff x="3844726" y="1049574"/>
                    <a:chExt cx="2911513" cy="1734648"/>
                  </a:xfrm>
                </p:grpSpPr>
                <p:sp>
                  <p:nvSpPr>
                    <p:cNvPr id="831" name="Google Shape;831;p6"/>
                    <p:cNvSpPr/>
                    <p:nvPr/>
                  </p:nvSpPr>
                  <p:spPr>
                    <a:xfrm>
                      <a:off x="4388451" y="2487392"/>
                      <a:ext cx="166494" cy="166494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FFDB00"/>
                        </a:gs>
                        <a:gs pos="51000">
                          <a:srgbClr val="FFDB00"/>
                        </a:gs>
                        <a:gs pos="100000">
                          <a:srgbClr val="FFEF0C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>
                      <a:solidFill>
                        <a:srgbClr val="070F1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32" name="Google Shape;832;p6"/>
                    <p:cNvSpPr/>
                    <p:nvPr/>
                  </p:nvSpPr>
                  <p:spPr>
                    <a:xfrm>
                      <a:off x="4532934" y="1763067"/>
                      <a:ext cx="64800" cy="64800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FFDB00"/>
                        </a:gs>
                        <a:gs pos="51000">
                          <a:srgbClr val="FFDB00"/>
                        </a:gs>
                        <a:gs pos="100000">
                          <a:srgbClr val="FFEF0C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>
                      <a:solidFill>
                        <a:srgbClr val="070F1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33" name="Google Shape;833;p6"/>
                    <p:cNvSpPr/>
                    <p:nvPr/>
                  </p:nvSpPr>
                  <p:spPr>
                    <a:xfrm>
                      <a:off x="4775403" y="2603159"/>
                      <a:ext cx="25200" cy="25200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FFDB00"/>
                        </a:gs>
                        <a:gs pos="51000">
                          <a:srgbClr val="FFDB00"/>
                        </a:gs>
                        <a:gs pos="100000">
                          <a:srgbClr val="FFEF0C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>
                      <a:solidFill>
                        <a:srgbClr val="070F1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34" name="Google Shape;834;p6"/>
                    <p:cNvSpPr/>
                    <p:nvPr/>
                  </p:nvSpPr>
                  <p:spPr>
                    <a:xfrm>
                      <a:off x="4633059" y="2438543"/>
                      <a:ext cx="36000" cy="36000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FFDB00"/>
                        </a:gs>
                        <a:gs pos="51000">
                          <a:srgbClr val="FFDB00"/>
                        </a:gs>
                        <a:gs pos="100000">
                          <a:srgbClr val="FFEF0C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>
                      <a:solidFill>
                        <a:srgbClr val="070F1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35" name="Google Shape;835;p6"/>
                    <p:cNvSpPr/>
                    <p:nvPr/>
                  </p:nvSpPr>
                  <p:spPr>
                    <a:xfrm>
                      <a:off x="5276890" y="1729127"/>
                      <a:ext cx="61200" cy="61200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FFDB00"/>
                        </a:gs>
                        <a:gs pos="51000">
                          <a:srgbClr val="FFDB00"/>
                        </a:gs>
                        <a:gs pos="100000">
                          <a:srgbClr val="FFEF0C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>
                      <a:solidFill>
                        <a:srgbClr val="070F1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grpSp>
                  <p:nvGrpSpPr>
                    <p:cNvPr id="836" name="Google Shape;836;p6"/>
                    <p:cNvGrpSpPr/>
                    <p:nvPr/>
                  </p:nvGrpSpPr>
                  <p:grpSpPr>
                    <a:xfrm>
                      <a:off x="5064552" y="1049574"/>
                      <a:ext cx="1691687" cy="1734648"/>
                      <a:chOff x="5064552" y="1049574"/>
                      <a:chExt cx="1691687" cy="1734648"/>
                    </a:xfrm>
                  </p:grpSpPr>
                  <p:sp>
                    <p:nvSpPr>
                      <p:cNvPr id="837" name="Google Shape;837;p6"/>
                      <p:cNvSpPr/>
                      <p:nvPr/>
                    </p:nvSpPr>
                    <p:spPr>
                      <a:xfrm>
                        <a:off x="5334158" y="2489105"/>
                        <a:ext cx="295117" cy="295117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38" name="Google Shape;838;p6"/>
                      <p:cNvSpPr/>
                      <p:nvPr/>
                    </p:nvSpPr>
                    <p:spPr>
                      <a:xfrm>
                        <a:off x="5096743" y="2464346"/>
                        <a:ext cx="90000" cy="90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39" name="Google Shape;839;p6"/>
                      <p:cNvSpPr/>
                      <p:nvPr/>
                    </p:nvSpPr>
                    <p:spPr>
                      <a:xfrm>
                        <a:off x="5135321" y="1862071"/>
                        <a:ext cx="216000" cy="216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40" name="Google Shape;840;p6"/>
                      <p:cNvSpPr/>
                      <p:nvPr/>
                    </p:nvSpPr>
                    <p:spPr>
                      <a:xfrm>
                        <a:off x="5150449" y="2036241"/>
                        <a:ext cx="126000" cy="126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41" name="Google Shape;841;p6"/>
                      <p:cNvSpPr/>
                      <p:nvPr/>
                    </p:nvSpPr>
                    <p:spPr>
                      <a:xfrm>
                        <a:off x="5532895" y="1952750"/>
                        <a:ext cx="61200" cy="612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42" name="Google Shape;842;p6"/>
                      <p:cNvSpPr/>
                      <p:nvPr/>
                    </p:nvSpPr>
                    <p:spPr>
                      <a:xfrm>
                        <a:off x="5353869" y="1806523"/>
                        <a:ext cx="158400" cy="1584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43" name="Google Shape;843;p6"/>
                      <p:cNvSpPr/>
                      <p:nvPr/>
                    </p:nvSpPr>
                    <p:spPr>
                      <a:xfrm>
                        <a:off x="5546827" y="1663296"/>
                        <a:ext cx="90000" cy="90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44" name="Google Shape;844;p6"/>
                      <p:cNvSpPr/>
                      <p:nvPr/>
                    </p:nvSpPr>
                    <p:spPr>
                      <a:xfrm>
                        <a:off x="5490112" y="2117820"/>
                        <a:ext cx="64800" cy="648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45" name="Google Shape;845;p6"/>
                      <p:cNvSpPr/>
                      <p:nvPr/>
                    </p:nvSpPr>
                    <p:spPr>
                      <a:xfrm>
                        <a:off x="5524893" y="1895106"/>
                        <a:ext cx="43200" cy="432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46" name="Google Shape;846;p6"/>
                      <p:cNvSpPr/>
                      <p:nvPr/>
                    </p:nvSpPr>
                    <p:spPr>
                      <a:xfrm>
                        <a:off x="5582629" y="1433827"/>
                        <a:ext cx="50400" cy="504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47" name="Google Shape;847;p6"/>
                      <p:cNvSpPr/>
                      <p:nvPr/>
                    </p:nvSpPr>
                    <p:spPr>
                      <a:xfrm>
                        <a:off x="5626214" y="1146028"/>
                        <a:ext cx="36000" cy="36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48" name="Google Shape;848;p6"/>
                      <p:cNvSpPr/>
                      <p:nvPr/>
                    </p:nvSpPr>
                    <p:spPr>
                      <a:xfrm>
                        <a:off x="5677768" y="1075226"/>
                        <a:ext cx="198000" cy="198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49" name="Google Shape;849;p6"/>
                      <p:cNvSpPr/>
                      <p:nvPr/>
                    </p:nvSpPr>
                    <p:spPr>
                      <a:xfrm>
                        <a:off x="5652107" y="1147541"/>
                        <a:ext cx="180493" cy="180493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50" name="Google Shape;850;p6"/>
                      <p:cNvSpPr/>
                      <p:nvPr/>
                    </p:nvSpPr>
                    <p:spPr>
                      <a:xfrm>
                        <a:off x="5913200" y="1282796"/>
                        <a:ext cx="210278" cy="210278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51" name="Google Shape;851;p6"/>
                      <p:cNvSpPr/>
                      <p:nvPr/>
                    </p:nvSpPr>
                    <p:spPr>
                      <a:xfrm>
                        <a:off x="5758368" y="1242549"/>
                        <a:ext cx="198000" cy="198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52" name="Google Shape;852;p6"/>
                      <p:cNvSpPr/>
                      <p:nvPr/>
                    </p:nvSpPr>
                    <p:spPr>
                      <a:xfrm>
                        <a:off x="5784456" y="1120893"/>
                        <a:ext cx="198000" cy="198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53" name="Google Shape;853;p6"/>
                      <p:cNvSpPr/>
                      <p:nvPr/>
                    </p:nvSpPr>
                    <p:spPr>
                      <a:xfrm>
                        <a:off x="6194505" y="1049574"/>
                        <a:ext cx="90000" cy="90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54" name="Google Shape;854;p6"/>
                      <p:cNvSpPr/>
                      <p:nvPr/>
                    </p:nvSpPr>
                    <p:spPr>
                      <a:xfrm>
                        <a:off x="6386506" y="1234404"/>
                        <a:ext cx="72000" cy="72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55" name="Google Shape;855;p6"/>
                      <p:cNvSpPr/>
                      <p:nvPr/>
                    </p:nvSpPr>
                    <p:spPr>
                      <a:xfrm>
                        <a:off x="6720239" y="1301558"/>
                        <a:ext cx="36000" cy="36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56" name="Google Shape;856;p6"/>
                      <p:cNvSpPr/>
                      <p:nvPr/>
                    </p:nvSpPr>
                    <p:spPr>
                      <a:xfrm>
                        <a:off x="5986575" y="1298855"/>
                        <a:ext cx="108000" cy="108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57" name="Google Shape;857;p6"/>
                      <p:cNvSpPr/>
                      <p:nvPr/>
                    </p:nvSpPr>
                    <p:spPr>
                      <a:xfrm>
                        <a:off x="6014388" y="1269224"/>
                        <a:ext cx="90000" cy="90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58" name="Google Shape;858;p6"/>
                      <p:cNvSpPr/>
                      <p:nvPr/>
                    </p:nvSpPr>
                    <p:spPr>
                      <a:xfrm>
                        <a:off x="5917018" y="1385450"/>
                        <a:ext cx="97200" cy="972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59" name="Google Shape;859;p6"/>
                      <p:cNvSpPr/>
                      <p:nvPr/>
                    </p:nvSpPr>
                    <p:spPr>
                      <a:xfrm>
                        <a:off x="5974954" y="1373513"/>
                        <a:ext cx="72000" cy="72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60" name="Google Shape;860;p6"/>
                      <p:cNvSpPr/>
                      <p:nvPr/>
                    </p:nvSpPr>
                    <p:spPr>
                      <a:xfrm>
                        <a:off x="5986507" y="1435134"/>
                        <a:ext cx="72000" cy="72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61" name="Google Shape;861;p6"/>
                      <p:cNvSpPr/>
                      <p:nvPr/>
                    </p:nvSpPr>
                    <p:spPr>
                      <a:xfrm>
                        <a:off x="5947618" y="1050232"/>
                        <a:ext cx="36000" cy="36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62" name="Google Shape;862;p6"/>
                      <p:cNvSpPr/>
                      <p:nvPr/>
                    </p:nvSpPr>
                    <p:spPr>
                      <a:xfrm>
                        <a:off x="5064552" y="2183680"/>
                        <a:ext cx="72000" cy="72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63" name="Google Shape;863;p6"/>
                      <p:cNvSpPr/>
                      <p:nvPr/>
                    </p:nvSpPr>
                    <p:spPr>
                      <a:xfrm>
                        <a:off x="5677780" y="1185317"/>
                        <a:ext cx="36000" cy="36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64" name="Google Shape;864;p6"/>
                      <p:cNvSpPr/>
                      <p:nvPr/>
                    </p:nvSpPr>
                    <p:spPr>
                      <a:xfrm>
                        <a:off x="5453102" y="1436636"/>
                        <a:ext cx="90000" cy="90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865" name="Google Shape;865;p6"/>
                      <p:cNvSpPr/>
                      <p:nvPr/>
                    </p:nvSpPr>
                    <p:spPr>
                      <a:xfrm>
                        <a:off x="5467508" y="1435560"/>
                        <a:ext cx="90000" cy="90000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rgbClr val="FFDB00"/>
                          </a:gs>
                          <a:gs pos="51000">
                            <a:srgbClr val="FFDB00"/>
                          </a:gs>
                          <a:gs pos="100000">
                            <a:srgbClr val="FFEF0C"/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9525" cap="flat" cmpd="sng">
                        <a:solidFill>
                          <a:srgbClr val="070F18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400" b="0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</p:grpSp>
                <p:sp>
                  <p:nvSpPr>
                    <p:cNvPr id="866" name="Google Shape;866;p6"/>
                    <p:cNvSpPr/>
                    <p:nvPr/>
                  </p:nvSpPr>
                  <p:spPr>
                    <a:xfrm>
                      <a:off x="4773599" y="1739294"/>
                      <a:ext cx="90000" cy="90000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FFDB00"/>
                        </a:gs>
                        <a:gs pos="51000">
                          <a:srgbClr val="FFDB00"/>
                        </a:gs>
                        <a:gs pos="100000">
                          <a:srgbClr val="FFEF0C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>
                      <a:solidFill>
                        <a:srgbClr val="070F1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67" name="Google Shape;867;p6"/>
                    <p:cNvSpPr/>
                    <p:nvPr/>
                  </p:nvSpPr>
                  <p:spPr>
                    <a:xfrm>
                      <a:off x="3844726" y="2543152"/>
                      <a:ext cx="61200" cy="61200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FFDB00"/>
                        </a:gs>
                        <a:gs pos="51000">
                          <a:srgbClr val="FFDB00"/>
                        </a:gs>
                        <a:gs pos="100000">
                          <a:srgbClr val="FFEF0C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>
                      <a:solidFill>
                        <a:srgbClr val="070F1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68" name="Google Shape;868;p6"/>
                    <p:cNvSpPr/>
                    <p:nvPr/>
                  </p:nvSpPr>
                  <p:spPr>
                    <a:xfrm>
                      <a:off x="4790266" y="1877774"/>
                      <a:ext cx="72000" cy="72000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FFDB00"/>
                        </a:gs>
                        <a:gs pos="51000">
                          <a:srgbClr val="FFDB00"/>
                        </a:gs>
                        <a:gs pos="100000">
                          <a:srgbClr val="FFEF0C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>
                      <a:solidFill>
                        <a:srgbClr val="070F1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69" name="Google Shape;869;p6"/>
                    <p:cNvSpPr/>
                    <p:nvPr/>
                  </p:nvSpPr>
                  <p:spPr>
                    <a:xfrm>
                      <a:off x="4565980" y="1992325"/>
                      <a:ext cx="64800" cy="64800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FFDB00"/>
                        </a:gs>
                        <a:gs pos="51000">
                          <a:srgbClr val="FFDB00"/>
                        </a:gs>
                        <a:gs pos="100000">
                          <a:srgbClr val="FFEF0C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>
                      <a:solidFill>
                        <a:srgbClr val="070F1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870" name="Google Shape;870;p6"/>
          <p:cNvGrpSpPr/>
          <p:nvPr/>
        </p:nvGrpSpPr>
        <p:grpSpPr>
          <a:xfrm>
            <a:off x="6749584" y="1054100"/>
            <a:ext cx="1863968" cy="2108200"/>
            <a:chOff x="6555616" y="2034238"/>
            <a:chExt cx="1888638" cy="2108200"/>
          </a:xfrm>
        </p:grpSpPr>
        <p:sp>
          <p:nvSpPr>
            <p:cNvPr id="871" name="Google Shape;871;p6"/>
            <p:cNvSpPr txBox="1"/>
            <p:nvPr/>
          </p:nvSpPr>
          <p:spPr>
            <a:xfrm>
              <a:off x="6655089" y="2034238"/>
              <a:ext cx="1789165" cy="210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Europe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72" name="Google Shape;872;p6"/>
            <p:cNvSpPr/>
            <p:nvPr/>
          </p:nvSpPr>
          <p:spPr>
            <a:xfrm rot="-5400000">
              <a:off x="6526983" y="3034963"/>
              <a:ext cx="164019" cy="10675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873" name="Google Shape;873;p6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4" name="Google Shape;874;p6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75" name="Google Shape;875;p6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76" name="Google Shape;876;p6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77" name="Google Shape;877;p6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78" name="Google Shape;878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03876" y="4452325"/>
            <a:ext cx="2999916" cy="1971216"/>
          </a:xfrm>
          <a:prstGeom prst="rect">
            <a:avLst/>
          </a:prstGeom>
          <a:noFill/>
          <a:ln w="28575" cap="flat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p7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4" name="Google Shape;884;p7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Google Shape;885;p7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7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87" name="Google Shape;887;p7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888" name="Google Shape;888;p7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889" name="Google Shape;889;p7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890" name="Google Shape;890;p7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1" name="Google Shape;891;p7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2" name="Google Shape;892;p7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893" name="Google Shape;893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94" name="Google Shape;894;p7"/>
          <p:cNvSpPr txBox="1"/>
          <p:nvPr/>
        </p:nvSpPr>
        <p:spPr>
          <a:xfrm>
            <a:off x="0" y="6425107"/>
            <a:ext cx="9144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895" name="Google Shape;895;p7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96" name="Google Shape;896;p7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97" name="Google Shape;897;p7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98" name="Google Shape;898;p7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99" name="Google Shape;899;p7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900" name="Google Shape;900;p7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01" name="Google Shape;901;p7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02" name="Google Shape;902;p7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03" name="Google Shape;903;p7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04" name="Google Shape;904;p7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05" name="Google Shape;905;p7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906" name="Google Shape;906;p7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07" name="Google Shape;907;p7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p7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p7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7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p7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2" name="Google Shape;912;p7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3" name="Google Shape;913;p7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p7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5" name="Google Shape;915;p7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7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7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7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7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7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1" name="Google Shape;921;p7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2" name="Google Shape;922;p7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Google Shape;923;p7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4" name="Google Shape;924;p7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5" name="Google Shape;925;p7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6" name="Google Shape;926;p7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7" name="Google Shape;927;p7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8" name="Google Shape;928;p7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9" name="Google Shape;929;p7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0" name="Google Shape;930;p7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7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2" name="Google Shape;932;p7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3" name="Google Shape;933;p7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4" name="Google Shape;934;p7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5" name="Google Shape;935;p7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6" name="Google Shape;936;p7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7" name="Google Shape;937;p7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8" name="Google Shape;938;p7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9" name="Google Shape;939;p7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0" name="Google Shape;940;p7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1" name="Google Shape;941;p7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2" name="Google Shape;942;p7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3" name="Google Shape;943;p7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4" name="Google Shape;944;p7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5" name="Google Shape;945;p7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6" name="Google Shape;946;p7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7" name="Google Shape;947;p7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8" name="Google Shape;948;p7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9" name="Google Shape;949;p7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0" name="Google Shape;950;p7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1" name="Google Shape;951;p7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2" name="Google Shape;952;p7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3" name="Google Shape;953;p7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4" name="Google Shape;954;p7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5" name="Google Shape;955;p7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6" name="Google Shape;956;p7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7" name="Google Shape;957;p7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8" name="Google Shape;958;p7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9" name="Google Shape;959;p7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0" name="Google Shape;960;p7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1" name="Google Shape;961;p7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2" name="Google Shape;962;p7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3" name="Google Shape;963;p7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4" name="Google Shape;964;p7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5" name="Google Shape;965;p7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6" name="Google Shape;966;p7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7" name="Google Shape;967;p7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8" name="Google Shape;968;p7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9" name="Google Shape;969;p7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0" name="Google Shape;970;p7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1" name="Google Shape;971;p7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2" name="Google Shape;972;p7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3" name="Google Shape;973;p7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4" name="Google Shape;974;p7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5" name="Google Shape;975;p7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6" name="Google Shape;976;p7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7" name="Google Shape;977;p7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8" name="Google Shape;978;p7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9" name="Google Shape;979;p7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0" name="Google Shape;980;p7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1" name="Google Shape;981;p7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2" name="Google Shape;982;p7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3" name="Google Shape;983;p7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4" name="Google Shape;984;p7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Google Shape;985;p7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6" name="Google Shape;986;p7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7" name="Google Shape;987;p7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8" name="Google Shape;988;p7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9" name="Google Shape;989;p7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0" name="Google Shape;990;p7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1" name="Google Shape;991;p7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2" name="Google Shape;992;p7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3" name="Google Shape;993;p7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4" name="Google Shape;994;p7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5" name="Google Shape;995;p7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6" name="Google Shape;996;p7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7" name="Google Shape;997;p7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8" name="Google Shape;998;p7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9" name="Google Shape;999;p7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0" name="Google Shape;1000;p7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1" name="Google Shape;1001;p7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2" name="Google Shape;1002;p7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3" name="Google Shape;1003;p7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4" name="Google Shape;1004;p7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5" name="Google Shape;1005;p7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6" name="Google Shape;1006;p7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7" name="Google Shape;1007;p7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8" name="Google Shape;1008;p7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9" name="Google Shape;1009;p7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0" name="Google Shape;1010;p7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1" name="Google Shape;1011;p7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2" name="Google Shape;1012;p7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3" name="Google Shape;1013;p7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4" name="Google Shape;1014;p7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5" name="Google Shape;1015;p7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6" name="Google Shape;1016;p7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7" name="Google Shape;1017;p7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8" name="Google Shape;1018;p7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9" name="Google Shape;1019;p7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0" name="Google Shape;1020;p7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1" name="Google Shape;1021;p7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2" name="Google Shape;1022;p7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3" name="Google Shape;1023;p7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4" name="Google Shape;1024;p7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5" name="Google Shape;1025;p7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6" name="Google Shape;1026;p7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27" name="Google Shape;1027;p7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7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7"/>
          <p:cNvSpPr/>
          <p:nvPr/>
        </p:nvSpPr>
        <p:spPr>
          <a:xfrm>
            <a:off x="1020509" y="712694"/>
            <a:ext cx="6891591" cy="5078416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30" name="Google Shape;1030;p7"/>
          <p:cNvGrpSpPr/>
          <p:nvPr/>
        </p:nvGrpSpPr>
        <p:grpSpPr>
          <a:xfrm>
            <a:off x="1882158" y="1805596"/>
            <a:ext cx="3598598" cy="3973407"/>
            <a:chOff x="1882158" y="1805596"/>
            <a:chExt cx="3598598" cy="3973407"/>
          </a:xfrm>
        </p:grpSpPr>
        <p:sp>
          <p:nvSpPr>
            <p:cNvPr id="1031" name="Google Shape;1031;p7"/>
            <p:cNvSpPr/>
            <p:nvPr/>
          </p:nvSpPr>
          <p:spPr>
            <a:xfrm>
              <a:off x="3312236" y="5735803"/>
              <a:ext cx="43200" cy="43200"/>
            </a:xfrm>
            <a:prstGeom prst="ellipse">
              <a:avLst/>
            </a:prstGeom>
            <a:gradFill>
              <a:gsLst>
                <a:gs pos="0">
                  <a:srgbClr val="00C2ED"/>
                </a:gs>
                <a:gs pos="51000">
                  <a:srgbClr val="00C2ED"/>
                </a:gs>
                <a:gs pos="100000">
                  <a:srgbClr val="5FECFC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>
              <a:solidFill>
                <a:srgbClr val="070F1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7"/>
            <p:cNvSpPr/>
            <p:nvPr/>
          </p:nvSpPr>
          <p:spPr>
            <a:xfrm>
              <a:off x="4176630" y="5423742"/>
              <a:ext cx="32400" cy="32400"/>
            </a:xfrm>
            <a:prstGeom prst="ellipse">
              <a:avLst/>
            </a:prstGeom>
            <a:gradFill>
              <a:gsLst>
                <a:gs pos="0">
                  <a:srgbClr val="00C2ED"/>
                </a:gs>
                <a:gs pos="51000">
                  <a:srgbClr val="00C2ED"/>
                </a:gs>
                <a:gs pos="100000">
                  <a:srgbClr val="5FECFC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>
              <a:solidFill>
                <a:srgbClr val="070F1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3" name="Google Shape;1033;p7"/>
            <p:cNvGrpSpPr/>
            <p:nvPr/>
          </p:nvGrpSpPr>
          <p:grpSpPr>
            <a:xfrm>
              <a:off x="1882158" y="1805596"/>
              <a:ext cx="3598598" cy="3380635"/>
              <a:chOff x="1882158" y="1805596"/>
              <a:chExt cx="3598598" cy="3380635"/>
            </a:xfrm>
          </p:grpSpPr>
          <p:sp>
            <p:nvSpPr>
              <p:cNvPr id="1034" name="Google Shape;1034;p7"/>
              <p:cNvSpPr/>
              <p:nvPr/>
            </p:nvSpPr>
            <p:spPr>
              <a:xfrm>
                <a:off x="2869484" y="3570909"/>
                <a:ext cx="36000" cy="36000"/>
              </a:xfrm>
              <a:prstGeom prst="ellipse">
                <a:avLst/>
              </a:prstGeom>
              <a:gradFill>
                <a:gsLst>
                  <a:gs pos="0">
                    <a:srgbClr val="00C2ED">
                      <a:alpha val="75686"/>
                    </a:srgbClr>
                  </a:gs>
                  <a:gs pos="51000">
                    <a:srgbClr val="00C2ED">
                      <a:alpha val="75686"/>
                    </a:srgbClr>
                  </a:gs>
                  <a:gs pos="100000">
                    <a:srgbClr val="5FECFC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>
                <a:solidFill>
                  <a:srgbClr val="070F1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035" name="Google Shape;1035;p7"/>
              <p:cNvGrpSpPr/>
              <p:nvPr/>
            </p:nvGrpSpPr>
            <p:grpSpPr>
              <a:xfrm>
                <a:off x="1882158" y="1805596"/>
                <a:ext cx="3598598" cy="3380635"/>
                <a:chOff x="1882158" y="1805596"/>
                <a:chExt cx="3598598" cy="3380635"/>
              </a:xfrm>
            </p:grpSpPr>
            <p:sp>
              <p:nvSpPr>
                <p:cNvPr id="1036" name="Google Shape;1036;p7"/>
                <p:cNvSpPr/>
                <p:nvPr/>
              </p:nvSpPr>
              <p:spPr>
                <a:xfrm>
                  <a:off x="3928152" y="3975350"/>
                  <a:ext cx="329808" cy="329808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7" name="Google Shape;1037;p7"/>
                <p:cNvSpPr/>
                <p:nvPr/>
              </p:nvSpPr>
              <p:spPr>
                <a:xfrm>
                  <a:off x="4282515" y="4054711"/>
                  <a:ext cx="129145" cy="129145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8" name="Google Shape;1038;p7"/>
                <p:cNvSpPr/>
                <p:nvPr/>
              </p:nvSpPr>
              <p:spPr>
                <a:xfrm>
                  <a:off x="4560359" y="4061218"/>
                  <a:ext cx="73554" cy="73554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9" name="Google Shape;1039;p7"/>
                <p:cNvSpPr/>
                <p:nvPr/>
              </p:nvSpPr>
              <p:spPr>
                <a:xfrm>
                  <a:off x="4733925" y="4021965"/>
                  <a:ext cx="191260" cy="19126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0" name="Google Shape;1040;p7"/>
                <p:cNvSpPr/>
                <p:nvPr/>
              </p:nvSpPr>
              <p:spPr>
                <a:xfrm>
                  <a:off x="5242687" y="4266090"/>
                  <a:ext cx="48451" cy="48451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1" name="Google Shape;1041;p7"/>
                <p:cNvSpPr/>
                <p:nvPr/>
              </p:nvSpPr>
              <p:spPr>
                <a:xfrm>
                  <a:off x="4088606" y="3948581"/>
                  <a:ext cx="57714" cy="57714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2" name="Google Shape;1042;p7"/>
                <p:cNvSpPr/>
                <p:nvPr/>
              </p:nvSpPr>
              <p:spPr>
                <a:xfrm>
                  <a:off x="3287682" y="4276067"/>
                  <a:ext cx="140855" cy="140855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3" name="Google Shape;1043;p7"/>
                <p:cNvSpPr/>
                <p:nvPr/>
              </p:nvSpPr>
              <p:spPr>
                <a:xfrm>
                  <a:off x="3368226" y="4247788"/>
                  <a:ext cx="140855" cy="140855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4" name="Google Shape;1044;p7"/>
                <p:cNvSpPr/>
                <p:nvPr/>
              </p:nvSpPr>
              <p:spPr>
                <a:xfrm>
                  <a:off x="3443415" y="4561443"/>
                  <a:ext cx="123697" cy="123697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5" name="Google Shape;1045;p7"/>
                <p:cNvSpPr/>
                <p:nvPr/>
              </p:nvSpPr>
              <p:spPr>
                <a:xfrm>
                  <a:off x="3059219" y="4521827"/>
                  <a:ext cx="93006" cy="93006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6" name="Google Shape;1046;p7"/>
                <p:cNvSpPr/>
                <p:nvPr/>
              </p:nvSpPr>
              <p:spPr>
                <a:xfrm>
                  <a:off x="3098579" y="4506190"/>
                  <a:ext cx="93006" cy="93006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7" name="Google Shape;1047;p7"/>
                <p:cNvSpPr/>
                <p:nvPr/>
              </p:nvSpPr>
              <p:spPr>
                <a:xfrm>
                  <a:off x="2956398" y="4440575"/>
                  <a:ext cx="78460" cy="7846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8" name="Google Shape;1048;p7"/>
                <p:cNvSpPr/>
                <p:nvPr/>
              </p:nvSpPr>
              <p:spPr>
                <a:xfrm>
                  <a:off x="2816913" y="4507782"/>
                  <a:ext cx="101618" cy="101618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9" name="Google Shape;1049;p7"/>
                <p:cNvSpPr/>
                <p:nvPr/>
              </p:nvSpPr>
              <p:spPr>
                <a:xfrm>
                  <a:off x="2724024" y="4671210"/>
                  <a:ext cx="101618" cy="101618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0" name="Google Shape;1050;p7"/>
                <p:cNvSpPr/>
                <p:nvPr/>
              </p:nvSpPr>
              <p:spPr>
                <a:xfrm>
                  <a:off x="2363576" y="4621305"/>
                  <a:ext cx="143575" cy="143575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1" name="Google Shape;1051;p7"/>
                <p:cNvSpPr/>
                <p:nvPr/>
              </p:nvSpPr>
              <p:spPr>
                <a:xfrm>
                  <a:off x="2090738" y="4407418"/>
                  <a:ext cx="214312" cy="214312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2" name="Google Shape;1052;p7"/>
                <p:cNvSpPr/>
                <p:nvPr/>
              </p:nvSpPr>
              <p:spPr>
                <a:xfrm>
                  <a:off x="2090738" y="4468966"/>
                  <a:ext cx="114896" cy="114896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3" name="Google Shape;1053;p7"/>
                <p:cNvSpPr/>
                <p:nvPr/>
              </p:nvSpPr>
              <p:spPr>
                <a:xfrm>
                  <a:off x="1921670" y="4451196"/>
                  <a:ext cx="81389" cy="81389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4" name="Google Shape;1054;p7"/>
                <p:cNvSpPr/>
                <p:nvPr/>
              </p:nvSpPr>
              <p:spPr>
                <a:xfrm>
                  <a:off x="2108556" y="4151706"/>
                  <a:ext cx="97078" cy="97078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5" name="Google Shape;1055;p7"/>
                <p:cNvSpPr/>
                <p:nvPr/>
              </p:nvSpPr>
              <p:spPr>
                <a:xfrm>
                  <a:off x="1882158" y="5122100"/>
                  <a:ext cx="64131" cy="64131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6" name="Google Shape;1056;p7"/>
                <p:cNvSpPr/>
                <p:nvPr/>
              </p:nvSpPr>
              <p:spPr>
                <a:xfrm>
                  <a:off x="2582246" y="5122772"/>
                  <a:ext cx="54000" cy="54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7" name="Google Shape;1057;p7"/>
                <p:cNvSpPr/>
                <p:nvPr/>
              </p:nvSpPr>
              <p:spPr>
                <a:xfrm>
                  <a:off x="2261736" y="3909370"/>
                  <a:ext cx="115200" cy="1152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8" name="Google Shape;1058;p7"/>
                <p:cNvSpPr/>
                <p:nvPr/>
              </p:nvSpPr>
              <p:spPr>
                <a:xfrm>
                  <a:off x="2642611" y="4116444"/>
                  <a:ext cx="158400" cy="1584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9" name="Google Shape;1059;p7"/>
                <p:cNvSpPr/>
                <p:nvPr/>
              </p:nvSpPr>
              <p:spPr>
                <a:xfrm>
                  <a:off x="2563615" y="4102862"/>
                  <a:ext cx="90000" cy="90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0" name="Google Shape;1060;p7"/>
                <p:cNvSpPr/>
                <p:nvPr/>
              </p:nvSpPr>
              <p:spPr>
                <a:xfrm>
                  <a:off x="2183902" y="3718995"/>
                  <a:ext cx="64800" cy="648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1" name="Google Shape;1061;p7"/>
                <p:cNvSpPr/>
                <p:nvPr/>
              </p:nvSpPr>
              <p:spPr>
                <a:xfrm>
                  <a:off x="2551834" y="3684527"/>
                  <a:ext cx="244800" cy="2448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2" name="Google Shape;1062;p7"/>
                <p:cNvSpPr/>
                <p:nvPr/>
              </p:nvSpPr>
              <p:spPr>
                <a:xfrm>
                  <a:off x="2514293" y="3835261"/>
                  <a:ext cx="97200" cy="972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3" name="Google Shape;1063;p7"/>
                <p:cNvSpPr/>
                <p:nvPr/>
              </p:nvSpPr>
              <p:spPr>
                <a:xfrm>
                  <a:off x="2648092" y="3719554"/>
                  <a:ext cx="82800" cy="828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4" name="Google Shape;1064;p7"/>
                <p:cNvSpPr/>
                <p:nvPr/>
              </p:nvSpPr>
              <p:spPr>
                <a:xfrm>
                  <a:off x="2661077" y="3532909"/>
                  <a:ext cx="126000" cy="126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5" name="Google Shape;1065;p7"/>
                <p:cNvSpPr/>
                <p:nvPr/>
              </p:nvSpPr>
              <p:spPr>
                <a:xfrm>
                  <a:off x="2713347" y="3396481"/>
                  <a:ext cx="108000" cy="108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6" name="Google Shape;1066;p7"/>
                <p:cNvSpPr/>
                <p:nvPr/>
              </p:nvSpPr>
              <p:spPr>
                <a:xfrm>
                  <a:off x="2902398" y="3462008"/>
                  <a:ext cx="100800" cy="1008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7" name="Google Shape;1067;p7"/>
                <p:cNvSpPr/>
                <p:nvPr/>
              </p:nvSpPr>
              <p:spPr>
                <a:xfrm>
                  <a:off x="2861650" y="3783367"/>
                  <a:ext cx="180000" cy="180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8" name="Google Shape;1068;p7"/>
                <p:cNvSpPr/>
                <p:nvPr/>
              </p:nvSpPr>
              <p:spPr>
                <a:xfrm>
                  <a:off x="2810225" y="3845605"/>
                  <a:ext cx="111600" cy="1116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9" name="Google Shape;1069;p7"/>
                <p:cNvSpPr/>
                <p:nvPr/>
              </p:nvSpPr>
              <p:spPr>
                <a:xfrm>
                  <a:off x="3082801" y="3392762"/>
                  <a:ext cx="172800" cy="1728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0" name="Google Shape;1070;p7"/>
                <p:cNvSpPr/>
                <p:nvPr/>
              </p:nvSpPr>
              <p:spPr>
                <a:xfrm>
                  <a:off x="3132257" y="3345620"/>
                  <a:ext cx="104400" cy="1044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1" name="Google Shape;1071;p7"/>
                <p:cNvSpPr/>
                <p:nvPr/>
              </p:nvSpPr>
              <p:spPr>
                <a:xfrm>
                  <a:off x="2805671" y="3653179"/>
                  <a:ext cx="43200" cy="432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2" name="Google Shape;1072;p7"/>
                <p:cNvSpPr/>
                <p:nvPr/>
              </p:nvSpPr>
              <p:spPr>
                <a:xfrm>
                  <a:off x="3291855" y="3696274"/>
                  <a:ext cx="36000" cy="36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3" name="Google Shape;1073;p7"/>
                <p:cNvSpPr/>
                <p:nvPr/>
              </p:nvSpPr>
              <p:spPr>
                <a:xfrm>
                  <a:off x="3466882" y="3471157"/>
                  <a:ext cx="32400" cy="324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4" name="Google Shape;1074;p7"/>
                <p:cNvSpPr/>
                <p:nvPr/>
              </p:nvSpPr>
              <p:spPr>
                <a:xfrm>
                  <a:off x="3480172" y="2903034"/>
                  <a:ext cx="144000" cy="144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5" name="Google Shape;1075;p7"/>
                <p:cNvSpPr/>
                <p:nvPr/>
              </p:nvSpPr>
              <p:spPr>
                <a:xfrm>
                  <a:off x="4228550" y="2154156"/>
                  <a:ext cx="162000" cy="162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6" name="Google Shape;1076;p7"/>
                <p:cNvSpPr/>
                <p:nvPr/>
              </p:nvSpPr>
              <p:spPr>
                <a:xfrm>
                  <a:off x="5109112" y="2361234"/>
                  <a:ext cx="36000" cy="36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7" name="Google Shape;1077;p7"/>
                <p:cNvSpPr/>
                <p:nvPr/>
              </p:nvSpPr>
              <p:spPr>
                <a:xfrm>
                  <a:off x="5459156" y="2362282"/>
                  <a:ext cx="21600" cy="216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8" name="Google Shape;1078;p7"/>
                <p:cNvSpPr/>
                <p:nvPr/>
              </p:nvSpPr>
              <p:spPr>
                <a:xfrm>
                  <a:off x="4161011" y="2235156"/>
                  <a:ext cx="36000" cy="36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9" name="Google Shape;1079;p7"/>
                <p:cNvSpPr/>
                <p:nvPr/>
              </p:nvSpPr>
              <p:spPr>
                <a:xfrm>
                  <a:off x="3621269" y="3432216"/>
                  <a:ext cx="151200" cy="1512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0" name="Google Shape;1080;p7"/>
                <p:cNvSpPr/>
                <p:nvPr/>
              </p:nvSpPr>
              <p:spPr>
                <a:xfrm>
                  <a:off x="5321044" y="2020714"/>
                  <a:ext cx="82800" cy="828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1" name="Google Shape;1081;p7"/>
                <p:cNvSpPr/>
                <p:nvPr/>
              </p:nvSpPr>
              <p:spPr>
                <a:xfrm>
                  <a:off x="4667251" y="1805596"/>
                  <a:ext cx="97200" cy="972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2" name="Google Shape;1082;p7"/>
                <p:cNvSpPr/>
                <p:nvPr/>
              </p:nvSpPr>
              <p:spPr>
                <a:xfrm>
                  <a:off x="4586286" y="2559609"/>
                  <a:ext cx="234000" cy="234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3" name="Google Shape;1083;p7"/>
                <p:cNvSpPr/>
                <p:nvPr/>
              </p:nvSpPr>
              <p:spPr>
                <a:xfrm>
                  <a:off x="5004457" y="3368159"/>
                  <a:ext cx="43200" cy="432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4" name="Google Shape;1084;p7"/>
                <p:cNvSpPr/>
                <p:nvPr/>
              </p:nvSpPr>
              <p:spPr>
                <a:xfrm>
                  <a:off x="4822208" y="1883977"/>
                  <a:ext cx="162000" cy="162000"/>
                </a:xfrm>
                <a:prstGeom prst="ellipse">
                  <a:avLst/>
                </a:prstGeom>
                <a:gradFill>
                  <a:gsLst>
                    <a:gs pos="0">
                      <a:srgbClr val="00C2ED"/>
                    </a:gs>
                    <a:gs pos="51000">
                      <a:srgbClr val="00C2ED"/>
                    </a:gs>
                    <a:gs pos="100000">
                      <a:srgbClr val="5FECFC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085" name="Google Shape;1085;p7"/>
          <p:cNvGrpSpPr/>
          <p:nvPr/>
        </p:nvGrpSpPr>
        <p:grpSpPr>
          <a:xfrm>
            <a:off x="5497084" y="3283750"/>
            <a:ext cx="3162875" cy="1107498"/>
            <a:chOff x="6555616" y="2519406"/>
            <a:chExt cx="3204736" cy="1107498"/>
          </a:xfrm>
        </p:grpSpPr>
        <p:sp>
          <p:nvSpPr>
            <p:cNvPr id="1086" name="Google Shape;1086;p7"/>
            <p:cNvSpPr txBox="1"/>
            <p:nvPr/>
          </p:nvSpPr>
          <p:spPr>
            <a:xfrm>
              <a:off x="6655088" y="2519406"/>
              <a:ext cx="3105264" cy="11074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Africa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87" name="Google Shape;1087;p7"/>
            <p:cNvSpPr/>
            <p:nvPr/>
          </p:nvSpPr>
          <p:spPr>
            <a:xfrm rot="-5400000">
              <a:off x="6526983" y="3019779"/>
              <a:ext cx="164019" cy="10675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88" name="Google Shape;1088;p7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9" name="Google Shape;1089;p7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0" name="Google Shape;1090;p7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91" name="Google Shape;1091;p7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92" name="Google Shape;1092;p7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93" name="Google Shape;109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03876" y="4452325"/>
            <a:ext cx="2999916" cy="1971216"/>
          </a:xfrm>
          <a:prstGeom prst="rect">
            <a:avLst/>
          </a:prstGeom>
          <a:noFill/>
          <a:ln w="28575" cap="flat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Google Shape;1098;p8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8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0" name="Google Shape;1100;p8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01" name="Google Shape;1101;p8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1102" name="Google Shape;1102;p8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1103" name="Google Shape;1103;p8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104" name="Google Shape;1104;p8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5" name="Google Shape;1105;p8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06" name="Google Shape;1106;p8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1107" name="Google Shape;1107;p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08" name="Google Shape;1108;p8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109" name="Google Shape;1109;p8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0" name="Google Shape;1110;p8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1" name="Google Shape;1111;p8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2" name="Google Shape;1112;p8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13" name="Google Shape;1113;p8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114" name="Google Shape;1114;p8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5" name="Google Shape;1115;p8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16" name="Google Shape;1116;p8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17" name="Google Shape;1117;p8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18" name="Google Shape;1118;p8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19" name="Google Shape;1119;p8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120" name="Google Shape;1120;p8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21" name="Google Shape;1121;p8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22" name="Google Shape;1122;p8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3" name="Google Shape;1123;p8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4" name="Google Shape;1124;p8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5" name="Google Shape;1125;p8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126;p8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7" name="Google Shape;1127;p8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128;p8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9" name="Google Shape;1129;p8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0" name="Google Shape;1130;p8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1" name="Google Shape;1131;p8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2" name="Google Shape;1132;p8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3" name="Google Shape;1133;p8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4" name="Google Shape;1134;p8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5" name="Google Shape;1135;p8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6" name="Google Shape;1136;p8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7" name="Google Shape;1137;p8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8" name="Google Shape;1138;p8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9" name="Google Shape;1139;p8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0" name="Google Shape;1140;p8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1" name="Google Shape;1141;p8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2" name="Google Shape;1142;p8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8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4" name="Google Shape;1144;p8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5" name="Google Shape;1145;p8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6" name="Google Shape;1146;p8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7" name="Google Shape;1147;p8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8" name="Google Shape;1148;p8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9" name="Google Shape;1149;p8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0" name="Google Shape;1150;p8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1" name="Google Shape;1151;p8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2" name="Google Shape;1152;p8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3" name="Google Shape;1153;p8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4" name="Google Shape;1154;p8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5" name="Google Shape;1155;p8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6" name="Google Shape;1156;p8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7" name="Google Shape;1157;p8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8" name="Google Shape;1158;p8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9" name="Google Shape;1159;p8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0" name="Google Shape;1160;p8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1" name="Google Shape;1161;p8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2" name="Google Shape;1162;p8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3" name="Google Shape;1163;p8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4" name="Google Shape;1164;p8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5" name="Google Shape;1165;p8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6" name="Google Shape;1166;p8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7" name="Google Shape;1167;p8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8" name="Google Shape;1168;p8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9" name="Google Shape;1169;p8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0" name="Google Shape;1170;p8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1" name="Google Shape;1171;p8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2" name="Google Shape;1172;p8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3" name="Google Shape;1173;p8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4" name="Google Shape;1174;p8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5" name="Google Shape;1175;p8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6" name="Google Shape;1176;p8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7" name="Google Shape;1177;p8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8" name="Google Shape;1178;p8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9" name="Google Shape;1179;p8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0" name="Google Shape;1180;p8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1" name="Google Shape;1181;p8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2" name="Google Shape;1182;p8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3" name="Google Shape;1183;p8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4" name="Google Shape;1184;p8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8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6" name="Google Shape;1186;p8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7" name="Google Shape;1187;p8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8" name="Google Shape;1188;p8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8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0" name="Google Shape;1190;p8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1" name="Google Shape;1191;p8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2" name="Google Shape;1192;p8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3" name="Google Shape;1193;p8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4" name="Google Shape;1194;p8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5" name="Google Shape;1195;p8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6" name="Google Shape;1196;p8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7" name="Google Shape;1197;p8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8" name="Google Shape;1198;p8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8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0" name="Google Shape;1200;p8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1" name="Google Shape;1201;p8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8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3" name="Google Shape;1203;p8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8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5" name="Google Shape;1205;p8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8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7" name="Google Shape;1207;p8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8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9" name="Google Shape;1209;p8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8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1" name="Google Shape;1211;p8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8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3" name="Google Shape;1213;p8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8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5" name="Google Shape;1215;p8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8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7" name="Google Shape;1217;p8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8" name="Google Shape;1218;p8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9" name="Google Shape;1219;p8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0" name="Google Shape;1220;p8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8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2" name="Google Shape;1222;p8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3" name="Google Shape;1223;p8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4" name="Google Shape;1224;p8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5" name="Google Shape;1225;p8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8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7" name="Google Shape;1227;p8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8" name="Google Shape;1228;p8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8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8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1" name="Google Shape;1231;p8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2" name="Google Shape;1232;p8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3" name="Google Shape;1233;p8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8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5" name="Google Shape;1235;p8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6" name="Google Shape;1236;p8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7" name="Google Shape;1237;p8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8" name="Google Shape;1238;p8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9" name="Google Shape;1239;p8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8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1" name="Google Shape;1241;p8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2" name="Google Shape;1242;p8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3" name="Google Shape;1243;p8"/>
          <p:cNvSpPr/>
          <p:nvPr/>
        </p:nvSpPr>
        <p:spPr>
          <a:xfrm>
            <a:off x="1219200" y="622300"/>
            <a:ext cx="6692900" cy="5168809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44" name="Google Shape;1244;p8"/>
          <p:cNvGrpSpPr/>
          <p:nvPr/>
        </p:nvGrpSpPr>
        <p:grpSpPr>
          <a:xfrm>
            <a:off x="2679132" y="859304"/>
            <a:ext cx="4459740" cy="3903715"/>
            <a:chOff x="2679132" y="859304"/>
            <a:chExt cx="4459740" cy="3903715"/>
          </a:xfrm>
        </p:grpSpPr>
        <p:sp>
          <p:nvSpPr>
            <p:cNvPr id="1245" name="Google Shape;1245;p8"/>
            <p:cNvSpPr/>
            <p:nvPr/>
          </p:nvSpPr>
          <p:spPr>
            <a:xfrm>
              <a:off x="3718117" y="2155313"/>
              <a:ext cx="64800" cy="64800"/>
            </a:xfrm>
            <a:prstGeom prst="ellipse">
              <a:avLst/>
            </a:prstGeom>
            <a:gradFill>
              <a:gsLst>
                <a:gs pos="0">
                  <a:srgbClr val="FF6473"/>
                </a:gs>
                <a:gs pos="51000">
                  <a:srgbClr val="FF6473"/>
                </a:gs>
                <a:gs pos="100000">
                  <a:srgbClr val="FFA0B4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>
              <a:solidFill>
                <a:srgbClr val="070F1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46" name="Google Shape;1246;p8"/>
            <p:cNvGrpSpPr/>
            <p:nvPr/>
          </p:nvGrpSpPr>
          <p:grpSpPr>
            <a:xfrm>
              <a:off x="2679132" y="859304"/>
              <a:ext cx="4459740" cy="3903715"/>
              <a:chOff x="2679132" y="859304"/>
              <a:chExt cx="4459740" cy="3903715"/>
            </a:xfrm>
          </p:grpSpPr>
          <p:sp>
            <p:nvSpPr>
              <p:cNvPr id="1247" name="Google Shape;1247;p8"/>
              <p:cNvSpPr/>
              <p:nvPr/>
            </p:nvSpPr>
            <p:spPr>
              <a:xfrm>
                <a:off x="3937676" y="2548941"/>
                <a:ext cx="36000" cy="36000"/>
              </a:xfrm>
              <a:prstGeom prst="ellipse">
                <a:avLst/>
              </a:prstGeom>
              <a:gradFill>
                <a:gsLst>
                  <a:gs pos="0">
                    <a:srgbClr val="FF6473"/>
                  </a:gs>
                  <a:gs pos="51000">
                    <a:srgbClr val="FF6473"/>
                  </a:gs>
                  <a:gs pos="100000">
                    <a:srgbClr val="FFA0B4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>
                <a:solidFill>
                  <a:srgbClr val="070F1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248" name="Google Shape;1248;p8"/>
              <p:cNvGrpSpPr/>
              <p:nvPr/>
            </p:nvGrpSpPr>
            <p:grpSpPr>
              <a:xfrm>
                <a:off x="2679132" y="859304"/>
                <a:ext cx="4459740" cy="3903715"/>
                <a:chOff x="2679132" y="859304"/>
                <a:chExt cx="4459740" cy="3903715"/>
              </a:xfrm>
            </p:grpSpPr>
            <p:sp>
              <p:nvSpPr>
                <p:cNvPr id="1249" name="Google Shape;1249;p8"/>
                <p:cNvSpPr/>
                <p:nvPr/>
              </p:nvSpPr>
              <p:spPr>
                <a:xfrm>
                  <a:off x="2974162" y="4608219"/>
                  <a:ext cx="154800" cy="1548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0" name="Google Shape;1250;p8"/>
                <p:cNvSpPr/>
                <p:nvPr/>
              </p:nvSpPr>
              <p:spPr>
                <a:xfrm>
                  <a:off x="3236507" y="4151723"/>
                  <a:ext cx="90000" cy="90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1" name="Google Shape;1251;p8"/>
                <p:cNvSpPr/>
                <p:nvPr/>
              </p:nvSpPr>
              <p:spPr>
                <a:xfrm>
                  <a:off x="3044296" y="3654437"/>
                  <a:ext cx="36000" cy="36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2" name="Google Shape;1252;p8"/>
                <p:cNvSpPr/>
                <p:nvPr/>
              </p:nvSpPr>
              <p:spPr>
                <a:xfrm>
                  <a:off x="3558503" y="2906680"/>
                  <a:ext cx="900000" cy="900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3" name="Google Shape;1253;p8"/>
                <p:cNvSpPr/>
                <p:nvPr/>
              </p:nvSpPr>
              <p:spPr>
                <a:xfrm>
                  <a:off x="3680092" y="3231664"/>
                  <a:ext cx="346936" cy="346936"/>
                </a:xfrm>
                <a:prstGeom prst="ellipse">
                  <a:avLst/>
                </a:prstGeom>
                <a:gradFill>
                  <a:gsLst>
                    <a:gs pos="0">
                      <a:srgbClr val="FF6473">
                        <a:alpha val="75294"/>
                      </a:srgbClr>
                    </a:gs>
                    <a:gs pos="51000">
                      <a:srgbClr val="FF6473">
                        <a:alpha val="75294"/>
                      </a:srgbClr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4" name="Google Shape;1254;p8"/>
                <p:cNvSpPr/>
                <p:nvPr/>
              </p:nvSpPr>
              <p:spPr>
                <a:xfrm>
                  <a:off x="3859417" y="3311938"/>
                  <a:ext cx="76128" cy="76128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5" name="Google Shape;1255;p8"/>
                <p:cNvSpPr/>
                <p:nvPr/>
              </p:nvSpPr>
              <p:spPr>
                <a:xfrm>
                  <a:off x="3729641" y="3157750"/>
                  <a:ext cx="126000" cy="126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6" name="Google Shape;1256;p8"/>
                <p:cNvSpPr/>
                <p:nvPr/>
              </p:nvSpPr>
              <p:spPr>
                <a:xfrm>
                  <a:off x="3553689" y="3120427"/>
                  <a:ext cx="180000" cy="180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7" name="Google Shape;1257;p8"/>
                <p:cNvSpPr/>
                <p:nvPr/>
              </p:nvSpPr>
              <p:spPr>
                <a:xfrm>
                  <a:off x="3901164" y="2786025"/>
                  <a:ext cx="151743" cy="151743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8" name="Google Shape;1258;p8"/>
                <p:cNvSpPr/>
                <p:nvPr/>
              </p:nvSpPr>
              <p:spPr>
                <a:xfrm>
                  <a:off x="4081826" y="2691481"/>
                  <a:ext cx="254407" cy="254407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9" name="Google Shape;1259;p8"/>
                <p:cNvSpPr/>
                <p:nvPr/>
              </p:nvSpPr>
              <p:spPr>
                <a:xfrm>
                  <a:off x="4372031" y="3323972"/>
                  <a:ext cx="46629" cy="46629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0" name="Google Shape;1260;p8"/>
                <p:cNvSpPr/>
                <p:nvPr/>
              </p:nvSpPr>
              <p:spPr>
                <a:xfrm>
                  <a:off x="3422430" y="3059941"/>
                  <a:ext cx="105607" cy="105607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1" name="Google Shape;1261;p8"/>
                <p:cNvSpPr/>
                <p:nvPr/>
              </p:nvSpPr>
              <p:spPr>
                <a:xfrm>
                  <a:off x="3141285" y="2739147"/>
                  <a:ext cx="314483" cy="314483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2" name="Google Shape;1262;p8"/>
                <p:cNvSpPr/>
                <p:nvPr/>
              </p:nvSpPr>
              <p:spPr>
                <a:xfrm>
                  <a:off x="3328205" y="2971475"/>
                  <a:ext cx="36000" cy="36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3" name="Google Shape;1263;p8"/>
                <p:cNvSpPr/>
                <p:nvPr/>
              </p:nvSpPr>
              <p:spPr>
                <a:xfrm>
                  <a:off x="3264826" y="2745136"/>
                  <a:ext cx="64800" cy="648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4" name="Google Shape;1264;p8"/>
                <p:cNvSpPr/>
                <p:nvPr/>
              </p:nvSpPr>
              <p:spPr>
                <a:xfrm>
                  <a:off x="3102617" y="2696474"/>
                  <a:ext cx="146199" cy="146199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5" name="Google Shape;1265;p8"/>
                <p:cNvSpPr/>
                <p:nvPr/>
              </p:nvSpPr>
              <p:spPr>
                <a:xfrm>
                  <a:off x="2679132" y="2589483"/>
                  <a:ext cx="140400" cy="1404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6" name="Google Shape;1266;p8"/>
                <p:cNvSpPr/>
                <p:nvPr/>
              </p:nvSpPr>
              <p:spPr>
                <a:xfrm>
                  <a:off x="3795145" y="2428710"/>
                  <a:ext cx="133200" cy="1332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7" name="Google Shape;1267;p8"/>
                <p:cNvSpPr/>
                <p:nvPr/>
              </p:nvSpPr>
              <p:spPr>
                <a:xfrm>
                  <a:off x="3875670" y="1841907"/>
                  <a:ext cx="248400" cy="2484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8" name="Google Shape;1268;p8"/>
                <p:cNvSpPr/>
                <p:nvPr/>
              </p:nvSpPr>
              <p:spPr>
                <a:xfrm>
                  <a:off x="4336233" y="1448121"/>
                  <a:ext cx="936000" cy="936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9" name="Google Shape;1269;p8"/>
                <p:cNvSpPr/>
                <p:nvPr/>
              </p:nvSpPr>
              <p:spPr>
                <a:xfrm>
                  <a:off x="4497854" y="1931804"/>
                  <a:ext cx="129600" cy="1296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0" name="Google Shape;1270;p8"/>
                <p:cNvSpPr/>
                <p:nvPr/>
              </p:nvSpPr>
              <p:spPr>
                <a:xfrm>
                  <a:off x="4906913" y="1592996"/>
                  <a:ext cx="216000" cy="216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1" name="Google Shape;1271;p8"/>
                <p:cNvSpPr/>
                <p:nvPr/>
              </p:nvSpPr>
              <p:spPr>
                <a:xfrm>
                  <a:off x="5091490" y="1657239"/>
                  <a:ext cx="72000" cy="72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2" name="Google Shape;1272;p8"/>
                <p:cNvSpPr/>
                <p:nvPr/>
              </p:nvSpPr>
              <p:spPr>
                <a:xfrm>
                  <a:off x="4943230" y="2544566"/>
                  <a:ext cx="162000" cy="162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3" name="Google Shape;1273;p8"/>
                <p:cNvSpPr/>
                <p:nvPr/>
              </p:nvSpPr>
              <p:spPr>
                <a:xfrm>
                  <a:off x="5377698" y="2092297"/>
                  <a:ext cx="162000" cy="162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4" name="Google Shape;1274;p8"/>
                <p:cNvSpPr/>
                <p:nvPr/>
              </p:nvSpPr>
              <p:spPr>
                <a:xfrm>
                  <a:off x="4527309" y="3503344"/>
                  <a:ext cx="54000" cy="54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5" name="Google Shape;1275;p8"/>
                <p:cNvSpPr/>
                <p:nvPr/>
              </p:nvSpPr>
              <p:spPr>
                <a:xfrm>
                  <a:off x="4905274" y="3127281"/>
                  <a:ext cx="64800" cy="648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6" name="Google Shape;1276;p8"/>
                <p:cNvSpPr/>
                <p:nvPr/>
              </p:nvSpPr>
              <p:spPr>
                <a:xfrm>
                  <a:off x="5374136" y="3057070"/>
                  <a:ext cx="118800" cy="1188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7" name="Google Shape;1277;p8"/>
                <p:cNvSpPr/>
                <p:nvPr/>
              </p:nvSpPr>
              <p:spPr>
                <a:xfrm>
                  <a:off x="4372031" y="2542172"/>
                  <a:ext cx="405008" cy="405008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8" name="Google Shape;1278;p8"/>
                <p:cNvSpPr/>
                <p:nvPr/>
              </p:nvSpPr>
              <p:spPr>
                <a:xfrm>
                  <a:off x="4388202" y="2866719"/>
                  <a:ext cx="50400" cy="504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9" name="Google Shape;1279;p8"/>
                <p:cNvSpPr/>
                <p:nvPr/>
              </p:nvSpPr>
              <p:spPr>
                <a:xfrm>
                  <a:off x="4753817" y="1542343"/>
                  <a:ext cx="25200" cy="252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0" name="Google Shape;1280;p8"/>
                <p:cNvSpPr/>
                <p:nvPr/>
              </p:nvSpPr>
              <p:spPr>
                <a:xfrm>
                  <a:off x="5609767" y="1297725"/>
                  <a:ext cx="198000" cy="198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1" name="Google Shape;1281;p8"/>
                <p:cNvSpPr/>
                <p:nvPr/>
              </p:nvSpPr>
              <p:spPr>
                <a:xfrm>
                  <a:off x="5740398" y="859304"/>
                  <a:ext cx="277200" cy="2772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2" name="Google Shape;1282;p8"/>
                <p:cNvSpPr/>
                <p:nvPr/>
              </p:nvSpPr>
              <p:spPr>
                <a:xfrm>
                  <a:off x="6151305" y="2038453"/>
                  <a:ext cx="43200" cy="432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3" name="Google Shape;1283;p8"/>
                <p:cNvSpPr/>
                <p:nvPr/>
              </p:nvSpPr>
              <p:spPr>
                <a:xfrm>
                  <a:off x="6313068" y="1914801"/>
                  <a:ext cx="79200" cy="792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4" name="Google Shape;1284;p8"/>
                <p:cNvSpPr/>
                <p:nvPr/>
              </p:nvSpPr>
              <p:spPr>
                <a:xfrm>
                  <a:off x="6488428" y="1630243"/>
                  <a:ext cx="32400" cy="324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5" name="Google Shape;1285;p8"/>
                <p:cNvSpPr/>
                <p:nvPr/>
              </p:nvSpPr>
              <p:spPr>
                <a:xfrm>
                  <a:off x="6530910" y="1162527"/>
                  <a:ext cx="82800" cy="828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6" name="Google Shape;1286;p8"/>
                <p:cNvSpPr/>
                <p:nvPr/>
              </p:nvSpPr>
              <p:spPr>
                <a:xfrm>
                  <a:off x="5997478" y="1143475"/>
                  <a:ext cx="126000" cy="126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7" name="Google Shape;1287;p8"/>
                <p:cNvSpPr/>
                <p:nvPr/>
              </p:nvSpPr>
              <p:spPr>
                <a:xfrm>
                  <a:off x="6678953" y="1391194"/>
                  <a:ext cx="54000" cy="54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8" name="Google Shape;1288;p8"/>
                <p:cNvSpPr/>
                <p:nvPr/>
              </p:nvSpPr>
              <p:spPr>
                <a:xfrm>
                  <a:off x="7095672" y="1198470"/>
                  <a:ext cx="43200" cy="432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9" name="Google Shape;1289;p8"/>
                <p:cNvSpPr/>
                <p:nvPr/>
              </p:nvSpPr>
              <p:spPr>
                <a:xfrm>
                  <a:off x="6145487" y="1674719"/>
                  <a:ext cx="176400" cy="1764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0" name="Google Shape;1290;p8"/>
                <p:cNvSpPr/>
                <p:nvPr/>
              </p:nvSpPr>
              <p:spPr>
                <a:xfrm>
                  <a:off x="4846324" y="2026770"/>
                  <a:ext cx="237600" cy="2376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1" name="Google Shape;1291;p8"/>
                <p:cNvSpPr/>
                <p:nvPr/>
              </p:nvSpPr>
              <p:spPr>
                <a:xfrm>
                  <a:off x="3119195" y="2667080"/>
                  <a:ext cx="36000" cy="36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2" name="Google Shape;1292;p8"/>
                <p:cNvSpPr/>
                <p:nvPr/>
              </p:nvSpPr>
              <p:spPr>
                <a:xfrm>
                  <a:off x="4745887" y="1691822"/>
                  <a:ext cx="67608" cy="67608"/>
                </a:xfrm>
                <a:prstGeom prst="ellipse">
                  <a:avLst/>
                </a:prstGeom>
                <a:gradFill>
                  <a:gsLst>
                    <a:gs pos="0">
                      <a:srgbClr val="FF6473">
                        <a:alpha val="75294"/>
                      </a:srgbClr>
                    </a:gs>
                    <a:gs pos="51000">
                      <a:srgbClr val="FF6473">
                        <a:alpha val="75294"/>
                      </a:srgbClr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3" name="Google Shape;1293;p8"/>
                <p:cNvSpPr/>
                <p:nvPr/>
              </p:nvSpPr>
              <p:spPr>
                <a:xfrm>
                  <a:off x="6004290" y="1574597"/>
                  <a:ext cx="54000" cy="54000"/>
                </a:xfrm>
                <a:prstGeom prst="ellipse">
                  <a:avLst/>
                </a:prstGeom>
                <a:gradFill>
                  <a:gsLst>
                    <a:gs pos="0">
                      <a:srgbClr val="FF6473">
                        <a:alpha val="75294"/>
                      </a:srgbClr>
                    </a:gs>
                    <a:gs pos="51000">
                      <a:srgbClr val="FF6473">
                        <a:alpha val="75294"/>
                      </a:srgbClr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4" name="Google Shape;1294;p8"/>
                <p:cNvSpPr/>
                <p:nvPr/>
              </p:nvSpPr>
              <p:spPr>
                <a:xfrm>
                  <a:off x="5694897" y="1198071"/>
                  <a:ext cx="82800" cy="828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5" name="Google Shape;1295;p8"/>
                <p:cNvSpPr/>
                <p:nvPr/>
              </p:nvSpPr>
              <p:spPr>
                <a:xfrm>
                  <a:off x="5754705" y="1319496"/>
                  <a:ext cx="68400" cy="684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6" name="Google Shape;1296;p8"/>
                <p:cNvSpPr/>
                <p:nvPr/>
              </p:nvSpPr>
              <p:spPr>
                <a:xfrm>
                  <a:off x="3360869" y="3515268"/>
                  <a:ext cx="25200" cy="252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7" name="Google Shape;1297;p8"/>
                <p:cNvSpPr/>
                <p:nvPr/>
              </p:nvSpPr>
              <p:spPr>
                <a:xfrm>
                  <a:off x="2953755" y="3886834"/>
                  <a:ext cx="25200" cy="252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8" name="Google Shape;1298;p8"/>
                <p:cNvSpPr/>
                <p:nvPr/>
              </p:nvSpPr>
              <p:spPr>
                <a:xfrm>
                  <a:off x="3589689" y="3210427"/>
                  <a:ext cx="36000" cy="36000"/>
                </a:xfrm>
                <a:prstGeom prst="ellipse">
                  <a:avLst/>
                </a:prstGeom>
                <a:gradFill>
                  <a:gsLst>
                    <a:gs pos="0">
                      <a:srgbClr val="FF6473"/>
                    </a:gs>
                    <a:gs pos="51000">
                      <a:srgbClr val="FF6473"/>
                    </a:gs>
                    <a:gs pos="100000">
                      <a:srgbClr val="FFA0B4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70F18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99" name="Google Shape;1299;p8"/>
              <p:cNvSpPr/>
              <p:nvPr/>
            </p:nvSpPr>
            <p:spPr>
              <a:xfrm>
                <a:off x="4001105" y="2758623"/>
                <a:ext cx="36000" cy="36000"/>
              </a:xfrm>
              <a:prstGeom prst="ellipse">
                <a:avLst/>
              </a:prstGeom>
              <a:gradFill>
                <a:gsLst>
                  <a:gs pos="0">
                    <a:srgbClr val="FF6473"/>
                  </a:gs>
                  <a:gs pos="51000">
                    <a:srgbClr val="FF6473"/>
                  </a:gs>
                  <a:gs pos="100000">
                    <a:srgbClr val="FFA0B4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>
                <a:solidFill>
                  <a:srgbClr val="070F1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300" name="Google Shape;1300;p8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01" name="Google Shape;1301;p8"/>
          <p:cNvGrpSpPr/>
          <p:nvPr/>
        </p:nvGrpSpPr>
        <p:grpSpPr>
          <a:xfrm>
            <a:off x="5961489" y="1758192"/>
            <a:ext cx="1863968" cy="2108200"/>
            <a:chOff x="6555616" y="2034238"/>
            <a:chExt cx="1888638" cy="2108200"/>
          </a:xfrm>
        </p:grpSpPr>
        <p:sp>
          <p:nvSpPr>
            <p:cNvPr id="1302" name="Google Shape;1302;p8"/>
            <p:cNvSpPr txBox="1"/>
            <p:nvPr/>
          </p:nvSpPr>
          <p:spPr>
            <a:xfrm>
              <a:off x="6655089" y="2034238"/>
              <a:ext cx="1789165" cy="210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Asia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03" name="Google Shape;1303;p8"/>
            <p:cNvSpPr/>
            <p:nvPr/>
          </p:nvSpPr>
          <p:spPr>
            <a:xfrm rot="-5400000">
              <a:off x="6526983" y="3034963"/>
              <a:ext cx="164019" cy="10675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04" name="Google Shape;1304;p8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05" name="Google Shape;1305;p8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06" name="Google Shape;1306;p8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07" name="Google Shape;1307;p8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08" name="Google Shape;1308;p8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09" name="Google Shape;1309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03876" y="4452325"/>
            <a:ext cx="2999916" cy="1971216"/>
          </a:xfrm>
          <a:prstGeom prst="rect">
            <a:avLst/>
          </a:prstGeom>
          <a:noFill/>
          <a:ln w="28575" cap="flat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Google Shape;1314;p9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5" name="Google Shape;1315;p9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16" name="Google Shape;1316;p9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1317" name="Google Shape;1317;p9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1318" name="Google Shape;1318;p9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19" name="Google Shape;1319;p9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0" name="Google Shape;1320;p9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21" name="Google Shape;1321;p9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1322" name="Google Shape;1322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23" name="Google Shape;1323;p9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324" name="Google Shape;1324;p9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25" name="Google Shape;1325;p9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26" name="Google Shape;1326;p9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27" name="Google Shape;1327;p9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28" name="Google Shape;1328;p9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329" name="Google Shape;1329;p9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30" name="Google Shape;1330;p9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31" name="Google Shape;1331;p9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2" name="Google Shape;1332;p9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3" name="Google Shape;1333;p9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4" name="Google Shape;1334;p9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335" name="Google Shape;1335;p9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36" name="Google Shape;1336;p9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7" name="Google Shape;1337;p9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8" name="Google Shape;1338;p9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9" name="Google Shape;1339;p9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0" name="Google Shape;1340;p9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1" name="Google Shape;1341;p9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2" name="Google Shape;1342;p9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3" name="Google Shape;1343;p9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4" name="Google Shape;1344;p9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5" name="Google Shape;1345;p9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6" name="Google Shape;1346;p9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7" name="Google Shape;1347;p9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8" name="Google Shape;1348;p9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9" name="Google Shape;1349;p9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0" name="Google Shape;1350;p9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1" name="Google Shape;1351;p9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9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3" name="Google Shape;1353;p9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4" name="Google Shape;1354;p9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5" name="Google Shape;1355;p9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6" name="Google Shape;1356;p9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7" name="Google Shape;1357;p9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9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9" name="Google Shape;1359;p9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0" name="Google Shape;1360;p9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1" name="Google Shape;1361;p9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2" name="Google Shape;1362;p9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3" name="Google Shape;1363;p9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4" name="Google Shape;1364;p9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5" name="Google Shape;1365;p9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6" name="Google Shape;1366;p9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7" name="Google Shape;1367;p9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9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9" name="Google Shape;1369;p9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0" name="Google Shape;1370;p9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1" name="Google Shape;1371;p9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2" name="Google Shape;1372;p9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3" name="Google Shape;1373;p9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4" name="Google Shape;1374;p9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5" name="Google Shape;1375;p9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6" name="Google Shape;1376;p9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7" name="Google Shape;1377;p9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8" name="Google Shape;1378;p9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9" name="Google Shape;1379;p9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0" name="Google Shape;1380;p9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1" name="Google Shape;1381;p9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2" name="Google Shape;1382;p9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3" name="Google Shape;1383;p9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4" name="Google Shape;1384;p9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5" name="Google Shape;1385;p9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6" name="Google Shape;1386;p9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7" name="Google Shape;1387;p9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8" name="Google Shape;1388;p9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9" name="Google Shape;1389;p9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0" name="Google Shape;1390;p9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1" name="Google Shape;1391;p9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2" name="Google Shape;1392;p9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3" name="Google Shape;1393;p9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4" name="Google Shape;1394;p9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5" name="Google Shape;1395;p9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6" name="Google Shape;1396;p9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7" name="Google Shape;1397;p9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8" name="Google Shape;1398;p9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9" name="Google Shape;1399;p9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0" name="Google Shape;1400;p9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1" name="Google Shape;1401;p9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2" name="Google Shape;1402;p9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3" name="Google Shape;1403;p9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4" name="Google Shape;1404;p9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5" name="Google Shape;1405;p9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9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7" name="Google Shape;1407;p9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8" name="Google Shape;1408;p9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9" name="Google Shape;1409;p9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0" name="Google Shape;1410;p9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1" name="Google Shape;1411;p9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2" name="Google Shape;1412;p9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3" name="Google Shape;1413;p9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4" name="Google Shape;1414;p9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5" name="Google Shape;1415;p9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6" name="Google Shape;1416;p9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7" name="Google Shape;1417;p9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8" name="Google Shape;1418;p9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9" name="Google Shape;1419;p9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0" name="Google Shape;1420;p9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1" name="Google Shape;1421;p9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2" name="Google Shape;1422;p9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3" name="Google Shape;1423;p9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4" name="Google Shape;1424;p9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5" name="Google Shape;1425;p9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6" name="Google Shape;1426;p9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7" name="Google Shape;1427;p9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8" name="Google Shape;1428;p9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9" name="Google Shape;1429;p9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0" name="Google Shape;1430;p9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1" name="Google Shape;1431;p9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2" name="Google Shape;1432;p9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3" name="Google Shape;1433;p9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4" name="Google Shape;1434;p9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5" name="Google Shape;1435;p9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6" name="Google Shape;1436;p9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7" name="Google Shape;1437;p9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8" name="Google Shape;1438;p9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9" name="Google Shape;1439;p9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0" name="Google Shape;1440;p9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1" name="Google Shape;1441;p9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9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3" name="Google Shape;1443;p9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4" name="Google Shape;1444;p9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5" name="Google Shape;1445;p9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6" name="Google Shape;1446;p9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7" name="Google Shape;1447;p9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9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9" name="Google Shape;1449;p9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0" name="Google Shape;1450;p9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1" name="Google Shape;1451;p9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2" name="Google Shape;1452;p9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3" name="Google Shape;1453;p9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9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5" name="Google Shape;1455;p9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6" name="Google Shape;1456;p9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7" name="Google Shape;1457;p9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8" name="Google Shape;1458;p9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9" name="Google Shape;1459;p9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9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1" name="Google Shape;1461;p9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2" name="Google Shape;1462;p9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3" name="Google Shape;1463;p9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4" name="Google Shape;1464;p9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5" name="Google Shape;1465;p9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9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7" name="Google Shape;1467;p9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8" name="Google Shape;1468;p9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9" name="Google Shape;1469;p9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0" name="Google Shape;1470;p9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1" name="Google Shape;1471;p9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9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9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4" name="Google Shape;1474;p9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9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9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7" name="Google Shape;1477;p9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8" name="Google Shape;1478;p9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9" name="Google Shape;1479;p9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9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9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2" name="Google Shape;1482;p9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9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9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5" name="Google Shape;1485;p9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6" name="Google Shape;1486;p9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7" name="Google Shape;1487;p9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9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9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0" name="Google Shape;1490;p9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9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9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3" name="Google Shape;1493;p9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4" name="Google Shape;1494;p9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5" name="Google Shape;1495;p9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9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9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8" name="Google Shape;1498;p9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9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9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9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2" name="Google Shape;1502;p9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3" name="Google Shape;1503;p9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9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9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6" name="Google Shape;1506;p9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9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9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9" name="Google Shape;1509;p9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0" name="Google Shape;1510;p9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1" name="Google Shape;1511;p9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12" name="Google Shape;1512;p9"/>
          <p:cNvGrpSpPr/>
          <p:nvPr/>
        </p:nvGrpSpPr>
        <p:grpSpPr>
          <a:xfrm>
            <a:off x="5724198" y="1961623"/>
            <a:ext cx="2973255" cy="3353868"/>
            <a:chOff x="5431645" y="454410"/>
            <a:chExt cx="3012610" cy="3353868"/>
          </a:xfrm>
        </p:grpSpPr>
        <p:sp>
          <p:nvSpPr>
            <p:cNvPr id="1513" name="Google Shape;1513;p9"/>
            <p:cNvSpPr txBox="1"/>
            <p:nvPr/>
          </p:nvSpPr>
          <p:spPr>
            <a:xfrm>
              <a:off x="5549806" y="454410"/>
              <a:ext cx="2894449" cy="3353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The size of the bubble represents the population.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514" name="Google Shape;1514;p9"/>
            <p:cNvSpPr/>
            <p:nvPr/>
          </p:nvSpPr>
          <p:spPr>
            <a:xfrm rot="-5400000">
              <a:off x="5403011" y="2077969"/>
              <a:ext cx="164019" cy="10675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515" name="Google Shape;1515;p9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16" name="Google Shape;1516;p9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17" name="Google Shape;1517;p9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8" name="Google Shape;1518;p9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9" name="Google Shape;1519;p9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" name="Google Shape;1524;p10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10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6" name="Google Shape;1526;p10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27" name="Google Shape;1527;p10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1528" name="Google Shape;1528;p10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1529" name="Google Shape;1529;p10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530" name="Google Shape;1530;p10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31" name="Google Shape;1531;p10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2" name="Google Shape;1532;p10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1533" name="Google Shape;1533;p1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34" name="Google Shape;1534;p10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535" name="Google Shape;1535;p10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36" name="Google Shape;1536;p10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37" name="Google Shape;1537;p10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38" name="Google Shape;1538;p10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39" name="Google Shape;1539;p10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540" name="Google Shape;1540;p10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41" name="Google Shape;1541;p10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42" name="Google Shape;1542;p10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3" name="Google Shape;1543;p10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4" name="Google Shape;1544;p10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5" name="Google Shape;1545;p10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546" name="Google Shape;1546;p10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47" name="Google Shape;1547;p10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8" name="Google Shape;1548;p10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9" name="Google Shape;1549;p10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0" name="Google Shape;1550;p10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1" name="Google Shape;1551;p10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2" name="Google Shape;1552;p10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3" name="Google Shape;1553;p10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4" name="Google Shape;1554;p10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5" name="Google Shape;1555;p10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6" name="Google Shape;1556;p10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7" name="Google Shape;1557;p10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8" name="Google Shape;1558;p10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9" name="Google Shape;1559;p10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0" name="Google Shape;1560;p10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1" name="Google Shape;1561;p10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2" name="Google Shape;1562;p10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3" name="Google Shape;1563;p10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4" name="Google Shape;1564;p10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5" name="Google Shape;1565;p10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6" name="Google Shape;1566;p10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7" name="Google Shape;1567;p10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8" name="Google Shape;1568;p10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9" name="Google Shape;1569;p10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0" name="Google Shape;1570;p10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1" name="Google Shape;1571;p10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2" name="Google Shape;1572;p10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3" name="Google Shape;1573;p10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4" name="Google Shape;1574;p10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5" name="Google Shape;1575;p10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6" name="Google Shape;1576;p10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7" name="Google Shape;1577;p10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8" name="Google Shape;1578;p10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9" name="Google Shape;1579;p10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0" name="Google Shape;1580;p10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1" name="Google Shape;1581;p10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2" name="Google Shape;1582;p10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3" name="Google Shape;1583;p10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4" name="Google Shape;1584;p10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5" name="Google Shape;1585;p10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6" name="Google Shape;1586;p10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7" name="Google Shape;1587;p10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8" name="Google Shape;1588;p10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9" name="Google Shape;1589;p10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0" name="Google Shape;1590;p10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1" name="Google Shape;1591;p10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2" name="Google Shape;1592;p10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3" name="Google Shape;1593;p10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4" name="Google Shape;1594;p10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5" name="Google Shape;1595;p10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6" name="Google Shape;1596;p10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7" name="Google Shape;1597;p10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8" name="Google Shape;1598;p10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9" name="Google Shape;1599;p10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0" name="Google Shape;1600;p10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1" name="Google Shape;1601;p10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2" name="Google Shape;1602;p10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3" name="Google Shape;1603;p10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4" name="Google Shape;1604;p10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5" name="Google Shape;1605;p10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6" name="Google Shape;1606;p10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7" name="Google Shape;1607;p10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8" name="Google Shape;1608;p10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9" name="Google Shape;1609;p10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0" name="Google Shape;1610;p10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1" name="Google Shape;1611;p10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2" name="Google Shape;1612;p10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3" name="Google Shape;1613;p10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4" name="Google Shape;1614;p10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5" name="Google Shape;1615;p10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6" name="Google Shape;1616;p10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7" name="Google Shape;1617;p10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8" name="Google Shape;1618;p10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9" name="Google Shape;1619;p10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0" name="Google Shape;1620;p10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1" name="Google Shape;1621;p10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2" name="Google Shape;1622;p10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3" name="Google Shape;1623;p10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4" name="Google Shape;1624;p10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5" name="Google Shape;1625;p10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6" name="Google Shape;1626;p10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7" name="Google Shape;1627;p10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8" name="Google Shape;1628;p10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9" name="Google Shape;1629;p10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0" name="Google Shape;1630;p10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1" name="Google Shape;1631;p10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2" name="Google Shape;1632;p10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3" name="Google Shape;1633;p10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4" name="Google Shape;1634;p10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5" name="Google Shape;1635;p10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6" name="Google Shape;1636;p10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7" name="Google Shape;1637;p10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" name="Google Shape;1638;p10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9" name="Google Shape;1639;p10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0" name="Google Shape;1640;p10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1" name="Google Shape;1641;p10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2" name="Google Shape;1642;p10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3" name="Google Shape;1643;p10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4" name="Google Shape;1644;p10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5" name="Google Shape;1645;p10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6" name="Google Shape;1646;p10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7" name="Google Shape;1647;p10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8" name="Google Shape;1648;p10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9" name="Google Shape;1649;p10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0" name="Google Shape;1650;p10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1" name="Google Shape;1651;p10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p10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p10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4" name="Google Shape;1654;p10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5" name="Google Shape;1655;p10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6" name="Google Shape;1656;p10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7" name="Google Shape;1657;p10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8" name="Google Shape;1658;p10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9" name="Google Shape;1659;p10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0" name="Google Shape;1660;p10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1" name="Google Shape;1661;p10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2" name="Google Shape;1662;p10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3" name="Google Shape;1663;p10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4" name="Google Shape;1664;p10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5" name="Google Shape;1665;p10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6" name="Google Shape;1666;p10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7" name="Google Shape;1667;p10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8" name="Google Shape;1668;p10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p10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p10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p10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p10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3" name="Google Shape;1673;p10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4" name="Google Shape;1674;p10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5" name="Google Shape;1675;p10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6" name="Google Shape;1676;p10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7" name="Google Shape;1677;p10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8" name="Google Shape;1678;p10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9" name="Google Shape;1679;p10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0" name="Google Shape;1680;p10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1" name="Google Shape;1681;p10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2" name="Google Shape;1682;p10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3" name="Google Shape;1683;p10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4" name="Google Shape;1684;p10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5" name="Google Shape;1685;p10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6" name="Google Shape;1686;p10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7" name="Google Shape;1687;p10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8" name="Google Shape;1688;p10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9" name="Google Shape;1689;p10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0" name="Google Shape;1690;p10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1" name="Google Shape;1691;p10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2" name="Google Shape;1692;p10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3" name="Google Shape;1693;p10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4" name="Google Shape;1694;p10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5" name="Google Shape;1695;p10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6" name="Google Shape;1696;p10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7" name="Google Shape;1697;p10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8" name="Google Shape;1698;p10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9" name="Google Shape;1699;p10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0" name="Google Shape;1700;p10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1" name="Google Shape;1701;p10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2" name="Google Shape;1702;p10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3" name="Google Shape;1703;p10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4" name="Google Shape;1704;p10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5" name="Google Shape;1705;p10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6" name="Google Shape;1706;p10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7" name="Google Shape;1707;p10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8" name="Google Shape;1708;p10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9" name="Google Shape;1709;p10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0" name="Google Shape;1710;p10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1" name="Google Shape;1711;p10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2" name="Google Shape;1712;p10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3" name="Google Shape;1713;p10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4" name="Google Shape;1714;p10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5" name="Google Shape;1715;p10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6" name="Google Shape;1716;p10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7" name="Google Shape;1717;p10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8" name="Google Shape;1718;p10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9" name="Google Shape;1719;p10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0" name="Google Shape;1720;p10"/>
          <p:cNvSpPr/>
          <p:nvPr/>
        </p:nvSpPr>
        <p:spPr>
          <a:xfrm>
            <a:off x="1304925" y="622300"/>
            <a:ext cx="6607175" cy="5168809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1" name="Google Shape;1721;p10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22" name="Google Shape;1722;p10"/>
          <p:cNvGrpSpPr/>
          <p:nvPr/>
        </p:nvGrpSpPr>
        <p:grpSpPr>
          <a:xfrm>
            <a:off x="5611509" y="887046"/>
            <a:ext cx="3124698" cy="2108200"/>
            <a:chOff x="6555616" y="2034238"/>
            <a:chExt cx="3166054" cy="2108200"/>
          </a:xfrm>
        </p:grpSpPr>
        <p:sp>
          <p:nvSpPr>
            <p:cNvPr id="1723" name="Google Shape;1723;p10"/>
            <p:cNvSpPr txBox="1"/>
            <p:nvPr/>
          </p:nvSpPr>
          <p:spPr>
            <a:xfrm>
              <a:off x="6655088" y="2034238"/>
              <a:ext cx="3066582" cy="210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This is China.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24" name="Google Shape;1724;p10"/>
            <p:cNvSpPr/>
            <p:nvPr/>
          </p:nvSpPr>
          <p:spPr>
            <a:xfrm rot="-5400000">
              <a:off x="6526983" y="3034963"/>
              <a:ext cx="164019" cy="10675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725" name="Google Shape;1725;p10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26" name="Google Shape;1726;p10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27" name="Google Shape;1727;p10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28" name="Google Shape;1728;p10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29" name="Google Shape;1729;p10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30" name="Google Shape;1730;p10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" name="Google Shape;1735;p11"/>
          <p:cNvSpPr/>
          <p:nvPr/>
        </p:nvSpPr>
        <p:spPr>
          <a:xfrm>
            <a:off x="4336233" y="1448121"/>
            <a:ext cx="936000" cy="9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6" name="Google Shape;1736;p11"/>
          <p:cNvSpPr/>
          <p:nvPr/>
        </p:nvSpPr>
        <p:spPr>
          <a:xfrm>
            <a:off x="5453102" y="143663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7" name="Google Shape;1737;p11"/>
          <p:cNvSpPr/>
          <p:nvPr/>
        </p:nvSpPr>
        <p:spPr>
          <a:xfrm>
            <a:off x="5935884" y="1166318"/>
            <a:ext cx="133616" cy="13361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38" name="Google Shape;1738;p11"/>
          <p:cNvGrpSpPr/>
          <p:nvPr/>
        </p:nvGrpSpPr>
        <p:grpSpPr>
          <a:xfrm>
            <a:off x="25105" y="6668335"/>
            <a:ext cx="9072168" cy="200054"/>
            <a:chOff x="25105" y="6668335"/>
            <a:chExt cx="9072168" cy="200054"/>
          </a:xfrm>
        </p:grpSpPr>
        <p:sp>
          <p:nvSpPr>
            <p:cNvPr id="1739" name="Google Shape;1739;p11"/>
            <p:cNvSpPr/>
            <p:nvPr/>
          </p:nvSpPr>
          <p:spPr>
            <a:xfrm>
              <a:off x="94565" y="6668335"/>
              <a:ext cx="2576936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www.gapminder.org/teach</a:t>
              </a:r>
              <a:endParaRPr/>
            </a:p>
          </p:txBody>
        </p:sp>
        <p:sp>
          <p:nvSpPr>
            <p:cNvPr id="1740" name="Google Shape;1740;p11"/>
            <p:cNvSpPr/>
            <p:nvPr/>
          </p:nvSpPr>
          <p:spPr>
            <a:xfrm>
              <a:off x="7455753" y="6668335"/>
              <a:ext cx="1401887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Version: 1</a:t>
              </a:r>
              <a:endParaRPr sz="7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741" name="Google Shape;1741;p11"/>
            <p:cNvPicPr preferRelativeResize="0"/>
            <p:nvPr/>
          </p:nvPicPr>
          <p:blipFill rotWithShape="1">
            <a:blip r:embed="rId3">
              <a:alphaModFix amt="77000"/>
            </a:blip>
            <a:srcRect/>
            <a:stretch/>
          </p:blipFill>
          <p:spPr>
            <a:xfrm>
              <a:off x="8796428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42" name="Google Shape;1742;p11"/>
            <p:cNvPicPr preferRelativeResize="0"/>
            <p:nvPr/>
          </p:nvPicPr>
          <p:blipFill rotWithShape="1">
            <a:blip r:embed="rId4">
              <a:alphaModFix amt="77000"/>
            </a:blip>
            <a:srcRect/>
            <a:stretch/>
          </p:blipFill>
          <p:spPr>
            <a:xfrm>
              <a:off x="8953921" y="6705174"/>
              <a:ext cx="143352" cy="13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43" name="Google Shape;1743;p11"/>
            <p:cNvSpPr/>
            <p:nvPr/>
          </p:nvSpPr>
          <p:spPr>
            <a:xfrm>
              <a:off x="3085172" y="6668335"/>
              <a:ext cx="3004633" cy="2000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Font typeface="Verdana"/>
                <a:buNone/>
              </a:pPr>
              <a:r>
                <a:rPr lang="en-US" sz="700" b="0" i="0" u="none" strike="noStrike" cap="none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Free teaching material for a fact-based worldview</a:t>
              </a:r>
              <a:endParaRPr/>
            </a:p>
          </p:txBody>
        </p:sp>
        <p:pic>
          <p:nvPicPr>
            <p:cNvPr id="1744" name="Google Shape;1744;p1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5105" y="6708756"/>
              <a:ext cx="134447" cy="1389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45" name="Google Shape;1745;p11"/>
          <p:cNvSpPr txBox="1"/>
          <p:nvPr/>
        </p:nvSpPr>
        <p:spPr>
          <a:xfrm>
            <a:off x="0" y="6425107"/>
            <a:ext cx="9143998" cy="2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CDDB"/>
              </a:buClr>
              <a:buFont typeface="Verdana"/>
              <a:buNone/>
            </a:pPr>
            <a:r>
              <a:rPr lang="en-US" sz="1100" b="0" i="0" u="none" strike="noStrike" cap="none">
                <a:solidFill>
                  <a:srgbClr val="B9CDDB"/>
                </a:solidFill>
                <a:latin typeface="Verdana"/>
                <a:ea typeface="Verdana"/>
                <a:cs typeface="Verdana"/>
                <a:sym typeface="Verdana"/>
              </a:rPr>
              <a:t>Sources: After 1950: UN World Pop. Prosp. 2012. Before 1950: hundreds of sources combined by Gapminder.</a:t>
            </a:r>
            <a:endParaRPr sz="1100" b="0" i="0" u="none" strike="noStrike" cap="none">
              <a:solidFill>
                <a:srgbClr val="B9CDD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746" name="Google Shape;1746;p11"/>
          <p:cNvCxnSpPr/>
          <p:nvPr/>
        </p:nvCxnSpPr>
        <p:spPr>
          <a:xfrm rot="10800000">
            <a:off x="850900" y="1438277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47" name="Google Shape;1747;p11"/>
          <p:cNvCxnSpPr/>
          <p:nvPr/>
        </p:nvCxnSpPr>
        <p:spPr>
          <a:xfrm rot="10800000">
            <a:off x="850900" y="279066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48" name="Google Shape;1748;p11"/>
          <p:cNvCxnSpPr/>
          <p:nvPr/>
        </p:nvCxnSpPr>
        <p:spPr>
          <a:xfrm rot="10800000">
            <a:off x="850900" y="4130966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49" name="Google Shape;1749;p11"/>
          <p:cNvCxnSpPr/>
          <p:nvPr/>
        </p:nvCxnSpPr>
        <p:spPr>
          <a:xfrm rot="10800000">
            <a:off x="850900" y="5483350"/>
            <a:ext cx="79375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50" name="Google Shape;1750;p11"/>
          <p:cNvSpPr/>
          <p:nvPr/>
        </p:nvSpPr>
        <p:spPr>
          <a:xfrm>
            <a:off x="284393" y="107989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80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751" name="Google Shape;1751;p11"/>
          <p:cNvCxnSpPr/>
          <p:nvPr/>
        </p:nvCxnSpPr>
        <p:spPr>
          <a:xfrm>
            <a:off x="390989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52" name="Google Shape;1752;p11"/>
          <p:cNvCxnSpPr/>
          <p:nvPr/>
        </p:nvCxnSpPr>
        <p:spPr>
          <a:xfrm>
            <a:off x="6178335" y="5868942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53" name="Google Shape;1753;p11"/>
          <p:cNvSpPr txBox="1"/>
          <p:nvPr/>
        </p:nvSpPr>
        <p:spPr>
          <a:xfrm>
            <a:off x="1107638" y="5938266"/>
            <a:ext cx="1283250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54" name="Google Shape;1754;p11"/>
          <p:cNvSpPr/>
          <p:nvPr/>
        </p:nvSpPr>
        <p:spPr>
          <a:xfrm>
            <a:off x="284393" y="2433930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70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55" name="Google Shape;1755;p11"/>
          <p:cNvSpPr/>
          <p:nvPr/>
        </p:nvSpPr>
        <p:spPr>
          <a:xfrm>
            <a:off x="281312" y="3768187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60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56" name="Google Shape;1756;p11"/>
          <p:cNvSpPr/>
          <p:nvPr/>
        </p:nvSpPr>
        <p:spPr>
          <a:xfrm>
            <a:off x="282108" y="5122101"/>
            <a:ext cx="641024" cy="769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50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757" name="Google Shape;1757;p11"/>
          <p:cNvCxnSpPr/>
          <p:nvPr/>
        </p:nvCxnSpPr>
        <p:spPr>
          <a:xfrm>
            <a:off x="1750895" y="5871300"/>
            <a:ext cx="0" cy="77833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58" name="Google Shape;1758;p11"/>
          <p:cNvSpPr/>
          <p:nvPr/>
        </p:nvSpPr>
        <p:spPr>
          <a:xfrm>
            <a:off x="3928152" y="3975350"/>
            <a:ext cx="329808" cy="32980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9" name="Google Shape;1759;p11"/>
          <p:cNvSpPr/>
          <p:nvPr/>
        </p:nvSpPr>
        <p:spPr>
          <a:xfrm>
            <a:off x="4282515" y="4054711"/>
            <a:ext cx="129145" cy="12914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0" name="Google Shape;1760;p11"/>
          <p:cNvSpPr/>
          <p:nvPr/>
        </p:nvSpPr>
        <p:spPr>
          <a:xfrm>
            <a:off x="4560359" y="4061218"/>
            <a:ext cx="73554" cy="7355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1" name="Google Shape;1761;p11"/>
          <p:cNvSpPr/>
          <p:nvPr/>
        </p:nvSpPr>
        <p:spPr>
          <a:xfrm>
            <a:off x="4733925" y="4021965"/>
            <a:ext cx="191260" cy="1912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2" name="Google Shape;1762;p11"/>
          <p:cNvSpPr/>
          <p:nvPr/>
        </p:nvSpPr>
        <p:spPr>
          <a:xfrm>
            <a:off x="5242687" y="4266090"/>
            <a:ext cx="48451" cy="4845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3" name="Google Shape;1763;p11"/>
          <p:cNvSpPr/>
          <p:nvPr/>
        </p:nvSpPr>
        <p:spPr>
          <a:xfrm>
            <a:off x="4088606" y="3948581"/>
            <a:ext cx="57714" cy="57714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4" name="Google Shape;1764;p11"/>
          <p:cNvSpPr/>
          <p:nvPr/>
        </p:nvSpPr>
        <p:spPr>
          <a:xfrm>
            <a:off x="3287682" y="4276067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5" name="Google Shape;1765;p11"/>
          <p:cNvSpPr/>
          <p:nvPr/>
        </p:nvSpPr>
        <p:spPr>
          <a:xfrm>
            <a:off x="3368226" y="4247788"/>
            <a:ext cx="140855" cy="14085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6" name="Google Shape;1766;p11"/>
          <p:cNvSpPr/>
          <p:nvPr/>
        </p:nvSpPr>
        <p:spPr>
          <a:xfrm>
            <a:off x="3443415" y="4561443"/>
            <a:ext cx="123697" cy="123697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7" name="Google Shape;1767;p11"/>
          <p:cNvSpPr/>
          <p:nvPr/>
        </p:nvSpPr>
        <p:spPr>
          <a:xfrm>
            <a:off x="3059219" y="4521827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8" name="Google Shape;1768;p11"/>
          <p:cNvSpPr/>
          <p:nvPr/>
        </p:nvSpPr>
        <p:spPr>
          <a:xfrm>
            <a:off x="3098579" y="4506190"/>
            <a:ext cx="93006" cy="9300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9" name="Google Shape;1769;p11"/>
          <p:cNvSpPr/>
          <p:nvPr/>
        </p:nvSpPr>
        <p:spPr>
          <a:xfrm>
            <a:off x="2956398" y="4440575"/>
            <a:ext cx="78460" cy="7846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0" name="Google Shape;1770;p11"/>
          <p:cNvSpPr/>
          <p:nvPr/>
        </p:nvSpPr>
        <p:spPr>
          <a:xfrm>
            <a:off x="2816913" y="4507782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1" name="Google Shape;1771;p11"/>
          <p:cNvSpPr/>
          <p:nvPr/>
        </p:nvSpPr>
        <p:spPr>
          <a:xfrm>
            <a:off x="2724024" y="4671210"/>
            <a:ext cx="101618" cy="10161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2" name="Google Shape;1772;p11"/>
          <p:cNvSpPr/>
          <p:nvPr/>
        </p:nvSpPr>
        <p:spPr>
          <a:xfrm>
            <a:off x="2363576" y="4621305"/>
            <a:ext cx="143575" cy="143575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3" name="Google Shape;1773;p11"/>
          <p:cNvSpPr/>
          <p:nvPr/>
        </p:nvSpPr>
        <p:spPr>
          <a:xfrm>
            <a:off x="2090738" y="4407418"/>
            <a:ext cx="214312" cy="214312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4" name="Google Shape;1774;p11"/>
          <p:cNvSpPr/>
          <p:nvPr/>
        </p:nvSpPr>
        <p:spPr>
          <a:xfrm>
            <a:off x="2090738" y="4468966"/>
            <a:ext cx="114896" cy="114896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5" name="Google Shape;1775;p11"/>
          <p:cNvSpPr/>
          <p:nvPr/>
        </p:nvSpPr>
        <p:spPr>
          <a:xfrm>
            <a:off x="1921670" y="4451196"/>
            <a:ext cx="81389" cy="81389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6" name="Google Shape;1776;p11"/>
          <p:cNvSpPr/>
          <p:nvPr/>
        </p:nvSpPr>
        <p:spPr>
          <a:xfrm>
            <a:off x="2108556" y="4151706"/>
            <a:ext cx="97078" cy="97078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7" name="Google Shape;1777;p11"/>
          <p:cNvSpPr/>
          <p:nvPr/>
        </p:nvSpPr>
        <p:spPr>
          <a:xfrm>
            <a:off x="1882158" y="5122100"/>
            <a:ext cx="64131" cy="64131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8" name="Google Shape;1778;p11"/>
          <p:cNvSpPr/>
          <p:nvPr/>
        </p:nvSpPr>
        <p:spPr>
          <a:xfrm>
            <a:off x="2582246" y="5122772"/>
            <a:ext cx="54000" cy="5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9" name="Google Shape;1779;p11"/>
          <p:cNvSpPr/>
          <p:nvPr/>
        </p:nvSpPr>
        <p:spPr>
          <a:xfrm>
            <a:off x="3312236" y="5735803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0" name="Google Shape;1780;p11"/>
          <p:cNvSpPr/>
          <p:nvPr/>
        </p:nvSpPr>
        <p:spPr>
          <a:xfrm>
            <a:off x="4176630" y="5423742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1" name="Google Shape;1781;p11"/>
          <p:cNvSpPr/>
          <p:nvPr/>
        </p:nvSpPr>
        <p:spPr>
          <a:xfrm>
            <a:off x="2261736" y="3909370"/>
            <a:ext cx="115200" cy="115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2" name="Google Shape;1782;p11"/>
          <p:cNvSpPr/>
          <p:nvPr/>
        </p:nvSpPr>
        <p:spPr>
          <a:xfrm>
            <a:off x="2642611" y="4116444"/>
            <a:ext cx="158400" cy="158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3" name="Google Shape;1783;p11"/>
          <p:cNvSpPr/>
          <p:nvPr/>
        </p:nvSpPr>
        <p:spPr>
          <a:xfrm>
            <a:off x="2563615" y="4102862"/>
            <a:ext cx="90000" cy="9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4" name="Google Shape;1784;p11"/>
          <p:cNvSpPr/>
          <p:nvPr/>
        </p:nvSpPr>
        <p:spPr>
          <a:xfrm>
            <a:off x="2183902" y="3718995"/>
            <a:ext cx="64800" cy="6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5" name="Google Shape;1785;p11"/>
          <p:cNvSpPr/>
          <p:nvPr/>
        </p:nvSpPr>
        <p:spPr>
          <a:xfrm>
            <a:off x="2551834" y="3684527"/>
            <a:ext cx="244800" cy="244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6" name="Google Shape;1786;p11"/>
          <p:cNvSpPr/>
          <p:nvPr/>
        </p:nvSpPr>
        <p:spPr>
          <a:xfrm>
            <a:off x="2514293" y="3835261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7" name="Google Shape;1787;p11"/>
          <p:cNvSpPr/>
          <p:nvPr/>
        </p:nvSpPr>
        <p:spPr>
          <a:xfrm>
            <a:off x="2648092" y="371955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8" name="Google Shape;1788;p11"/>
          <p:cNvSpPr/>
          <p:nvPr/>
        </p:nvSpPr>
        <p:spPr>
          <a:xfrm>
            <a:off x="2661077" y="3532909"/>
            <a:ext cx="126000" cy="12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9" name="Google Shape;1789;p11"/>
          <p:cNvSpPr/>
          <p:nvPr/>
        </p:nvSpPr>
        <p:spPr>
          <a:xfrm>
            <a:off x="2713347" y="3396481"/>
            <a:ext cx="108000" cy="108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0" name="Google Shape;1790;p11"/>
          <p:cNvSpPr/>
          <p:nvPr/>
        </p:nvSpPr>
        <p:spPr>
          <a:xfrm>
            <a:off x="2902398" y="3462008"/>
            <a:ext cx="100800" cy="100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1" name="Google Shape;1791;p11"/>
          <p:cNvSpPr/>
          <p:nvPr/>
        </p:nvSpPr>
        <p:spPr>
          <a:xfrm>
            <a:off x="2861650" y="3783367"/>
            <a:ext cx="180000" cy="180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2" name="Google Shape;1792;p11"/>
          <p:cNvSpPr/>
          <p:nvPr/>
        </p:nvSpPr>
        <p:spPr>
          <a:xfrm>
            <a:off x="2810225" y="3845605"/>
            <a:ext cx="111600" cy="11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3" name="Google Shape;1793;p11"/>
          <p:cNvSpPr/>
          <p:nvPr/>
        </p:nvSpPr>
        <p:spPr>
          <a:xfrm>
            <a:off x="3082801" y="3392762"/>
            <a:ext cx="172800" cy="17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4" name="Google Shape;1794;p11"/>
          <p:cNvSpPr/>
          <p:nvPr/>
        </p:nvSpPr>
        <p:spPr>
          <a:xfrm>
            <a:off x="3132257" y="3345620"/>
            <a:ext cx="104400" cy="104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5" name="Google Shape;1795;p11"/>
          <p:cNvSpPr/>
          <p:nvPr/>
        </p:nvSpPr>
        <p:spPr>
          <a:xfrm>
            <a:off x="2805671" y="365317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6" name="Google Shape;1796;p11"/>
          <p:cNvSpPr/>
          <p:nvPr/>
        </p:nvSpPr>
        <p:spPr>
          <a:xfrm>
            <a:off x="3291855" y="369627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7" name="Google Shape;1797;p11"/>
          <p:cNvSpPr/>
          <p:nvPr/>
        </p:nvSpPr>
        <p:spPr>
          <a:xfrm>
            <a:off x="3466882" y="3471157"/>
            <a:ext cx="32400" cy="324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Google Shape;1798;p11"/>
          <p:cNvSpPr/>
          <p:nvPr/>
        </p:nvSpPr>
        <p:spPr>
          <a:xfrm>
            <a:off x="3480172" y="2903034"/>
            <a:ext cx="144000" cy="14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9" name="Google Shape;1799;p11"/>
          <p:cNvSpPr/>
          <p:nvPr/>
        </p:nvSpPr>
        <p:spPr>
          <a:xfrm>
            <a:off x="4228550" y="2154156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0" name="Google Shape;1800;p11"/>
          <p:cNvSpPr/>
          <p:nvPr/>
        </p:nvSpPr>
        <p:spPr>
          <a:xfrm>
            <a:off x="5109112" y="2361234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1" name="Google Shape;1801;p11"/>
          <p:cNvSpPr/>
          <p:nvPr/>
        </p:nvSpPr>
        <p:spPr>
          <a:xfrm>
            <a:off x="5459156" y="2362282"/>
            <a:ext cx="21600" cy="216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2" name="Google Shape;1802;p11"/>
          <p:cNvSpPr/>
          <p:nvPr/>
        </p:nvSpPr>
        <p:spPr>
          <a:xfrm>
            <a:off x="4161011" y="2235156"/>
            <a:ext cx="36000" cy="36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3" name="Google Shape;1803;p11"/>
          <p:cNvSpPr/>
          <p:nvPr/>
        </p:nvSpPr>
        <p:spPr>
          <a:xfrm>
            <a:off x="2974162" y="4608219"/>
            <a:ext cx="154800" cy="15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4" name="Google Shape;1804;p11"/>
          <p:cNvSpPr/>
          <p:nvPr/>
        </p:nvSpPr>
        <p:spPr>
          <a:xfrm>
            <a:off x="3236507" y="4151723"/>
            <a:ext cx="90000" cy="9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5" name="Google Shape;1805;p11"/>
          <p:cNvSpPr/>
          <p:nvPr/>
        </p:nvSpPr>
        <p:spPr>
          <a:xfrm>
            <a:off x="3044296" y="365443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6" name="Google Shape;1806;p11"/>
          <p:cNvSpPr/>
          <p:nvPr/>
        </p:nvSpPr>
        <p:spPr>
          <a:xfrm>
            <a:off x="3680092" y="3231664"/>
            <a:ext cx="346936" cy="346936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7" name="Google Shape;1807;p11"/>
          <p:cNvSpPr/>
          <p:nvPr/>
        </p:nvSpPr>
        <p:spPr>
          <a:xfrm>
            <a:off x="3621269" y="3432216"/>
            <a:ext cx="151200" cy="151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11"/>
          <p:cNvSpPr/>
          <p:nvPr/>
        </p:nvSpPr>
        <p:spPr>
          <a:xfrm>
            <a:off x="3859417" y="3311938"/>
            <a:ext cx="76128" cy="7612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9" name="Google Shape;1809;p11"/>
          <p:cNvSpPr/>
          <p:nvPr/>
        </p:nvSpPr>
        <p:spPr>
          <a:xfrm>
            <a:off x="3729641" y="3157750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0" name="Google Shape;1810;p11"/>
          <p:cNvSpPr/>
          <p:nvPr/>
        </p:nvSpPr>
        <p:spPr>
          <a:xfrm>
            <a:off x="3553689" y="3120427"/>
            <a:ext cx="180000" cy="18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1" name="Google Shape;1811;p11"/>
          <p:cNvSpPr/>
          <p:nvPr/>
        </p:nvSpPr>
        <p:spPr>
          <a:xfrm>
            <a:off x="3901164" y="2786025"/>
            <a:ext cx="151743" cy="15174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2" name="Google Shape;1812;p11"/>
          <p:cNvSpPr/>
          <p:nvPr/>
        </p:nvSpPr>
        <p:spPr>
          <a:xfrm>
            <a:off x="4081826" y="2691481"/>
            <a:ext cx="254407" cy="2544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3" name="Google Shape;1813;p11"/>
          <p:cNvSpPr/>
          <p:nvPr/>
        </p:nvSpPr>
        <p:spPr>
          <a:xfrm>
            <a:off x="4372031" y="3323972"/>
            <a:ext cx="46629" cy="4662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4" name="Google Shape;1814;p11"/>
          <p:cNvSpPr/>
          <p:nvPr/>
        </p:nvSpPr>
        <p:spPr>
          <a:xfrm>
            <a:off x="4177584" y="3608292"/>
            <a:ext cx="46629" cy="4662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5" name="Google Shape;1815;p11"/>
          <p:cNvSpPr/>
          <p:nvPr/>
        </p:nvSpPr>
        <p:spPr>
          <a:xfrm>
            <a:off x="3422430" y="3059941"/>
            <a:ext cx="105607" cy="105607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6" name="Google Shape;1816;p11"/>
          <p:cNvSpPr/>
          <p:nvPr/>
        </p:nvSpPr>
        <p:spPr>
          <a:xfrm>
            <a:off x="3141285" y="2739147"/>
            <a:ext cx="314483" cy="314483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7" name="Google Shape;1817;p11"/>
          <p:cNvSpPr/>
          <p:nvPr/>
        </p:nvSpPr>
        <p:spPr>
          <a:xfrm>
            <a:off x="3328205" y="2971475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8" name="Google Shape;1818;p11"/>
          <p:cNvSpPr/>
          <p:nvPr/>
        </p:nvSpPr>
        <p:spPr>
          <a:xfrm>
            <a:off x="3264826" y="2745136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9" name="Google Shape;1819;p11"/>
          <p:cNvSpPr/>
          <p:nvPr/>
        </p:nvSpPr>
        <p:spPr>
          <a:xfrm>
            <a:off x="3102617" y="2696474"/>
            <a:ext cx="146199" cy="146199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0" name="Google Shape;1820;p11"/>
          <p:cNvSpPr/>
          <p:nvPr/>
        </p:nvSpPr>
        <p:spPr>
          <a:xfrm>
            <a:off x="2679132" y="2589483"/>
            <a:ext cx="140400" cy="14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1" name="Google Shape;1821;p11"/>
          <p:cNvSpPr/>
          <p:nvPr/>
        </p:nvSpPr>
        <p:spPr>
          <a:xfrm>
            <a:off x="3795145" y="2428710"/>
            <a:ext cx="133200" cy="13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2" name="Google Shape;1822;p11"/>
          <p:cNvSpPr/>
          <p:nvPr/>
        </p:nvSpPr>
        <p:spPr>
          <a:xfrm>
            <a:off x="3875670" y="1841907"/>
            <a:ext cx="248400" cy="24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3" name="Google Shape;1823;p11"/>
          <p:cNvSpPr/>
          <p:nvPr/>
        </p:nvSpPr>
        <p:spPr>
          <a:xfrm>
            <a:off x="3718117" y="2155313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4" name="Google Shape;1824;p11"/>
          <p:cNvSpPr/>
          <p:nvPr/>
        </p:nvSpPr>
        <p:spPr>
          <a:xfrm>
            <a:off x="5321044" y="2020714"/>
            <a:ext cx="82800" cy="828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5" name="Google Shape;1825;p11"/>
          <p:cNvSpPr/>
          <p:nvPr/>
        </p:nvSpPr>
        <p:spPr>
          <a:xfrm>
            <a:off x="4667251" y="1805596"/>
            <a:ext cx="97200" cy="97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6" name="Google Shape;1826;p11"/>
          <p:cNvSpPr/>
          <p:nvPr/>
        </p:nvSpPr>
        <p:spPr>
          <a:xfrm>
            <a:off x="4497854" y="1931804"/>
            <a:ext cx="129600" cy="129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7" name="Google Shape;1827;p11"/>
          <p:cNvSpPr/>
          <p:nvPr/>
        </p:nvSpPr>
        <p:spPr>
          <a:xfrm>
            <a:off x="4906913" y="1592996"/>
            <a:ext cx="216000" cy="21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8" name="Google Shape;1828;p11"/>
          <p:cNvSpPr/>
          <p:nvPr/>
        </p:nvSpPr>
        <p:spPr>
          <a:xfrm>
            <a:off x="5091490" y="1657239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9" name="Google Shape;1829;p11"/>
          <p:cNvSpPr/>
          <p:nvPr/>
        </p:nvSpPr>
        <p:spPr>
          <a:xfrm>
            <a:off x="4943230" y="2544566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0" name="Google Shape;1830;p11"/>
          <p:cNvSpPr/>
          <p:nvPr/>
        </p:nvSpPr>
        <p:spPr>
          <a:xfrm>
            <a:off x="5377698" y="2092297"/>
            <a:ext cx="162000" cy="16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1" name="Google Shape;1831;p11"/>
          <p:cNvSpPr/>
          <p:nvPr/>
        </p:nvSpPr>
        <p:spPr>
          <a:xfrm>
            <a:off x="4527309" y="350334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2" name="Google Shape;1832;p11"/>
          <p:cNvSpPr/>
          <p:nvPr/>
        </p:nvSpPr>
        <p:spPr>
          <a:xfrm>
            <a:off x="4905274" y="3127281"/>
            <a:ext cx="64800" cy="64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3" name="Google Shape;1833;p11"/>
          <p:cNvSpPr/>
          <p:nvPr/>
        </p:nvSpPr>
        <p:spPr>
          <a:xfrm>
            <a:off x="5374136" y="3057070"/>
            <a:ext cx="118800" cy="118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4" name="Google Shape;1834;p11"/>
          <p:cNvSpPr/>
          <p:nvPr/>
        </p:nvSpPr>
        <p:spPr>
          <a:xfrm>
            <a:off x="4372031" y="2542172"/>
            <a:ext cx="405008" cy="405008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5" name="Google Shape;1835;p11"/>
          <p:cNvSpPr/>
          <p:nvPr/>
        </p:nvSpPr>
        <p:spPr>
          <a:xfrm>
            <a:off x="4586286" y="2559609"/>
            <a:ext cx="234000" cy="234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6" name="Google Shape;1836;p11"/>
          <p:cNvSpPr/>
          <p:nvPr/>
        </p:nvSpPr>
        <p:spPr>
          <a:xfrm>
            <a:off x="3937676" y="2548941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7" name="Google Shape;1837;p11"/>
          <p:cNvSpPr/>
          <p:nvPr/>
        </p:nvSpPr>
        <p:spPr>
          <a:xfrm>
            <a:off x="4388202" y="2866719"/>
            <a:ext cx="50400" cy="50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p11"/>
          <p:cNvSpPr/>
          <p:nvPr/>
        </p:nvSpPr>
        <p:spPr>
          <a:xfrm>
            <a:off x="4467054" y="2818436"/>
            <a:ext cx="25200" cy="25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p11"/>
          <p:cNvSpPr/>
          <p:nvPr/>
        </p:nvSpPr>
        <p:spPr>
          <a:xfrm>
            <a:off x="4753817" y="1542343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p11"/>
          <p:cNvSpPr/>
          <p:nvPr/>
        </p:nvSpPr>
        <p:spPr>
          <a:xfrm>
            <a:off x="5609767" y="1297725"/>
            <a:ext cx="198000" cy="198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p11"/>
          <p:cNvSpPr/>
          <p:nvPr/>
        </p:nvSpPr>
        <p:spPr>
          <a:xfrm>
            <a:off x="5740398" y="859304"/>
            <a:ext cx="277200" cy="277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2" name="Google Shape;1842;p11"/>
          <p:cNvSpPr/>
          <p:nvPr/>
        </p:nvSpPr>
        <p:spPr>
          <a:xfrm>
            <a:off x="6151305" y="2038453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3" name="Google Shape;1843;p11"/>
          <p:cNvSpPr/>
          <p:nvPr/>
        </p:nvSpPr>
        <p:spPr>
          <a:xfrm>
            <a:off x="6313068" y="1914801"/>
            <a:ext cx="79200" cy="79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4" name="Google Shape;1844;p11"/>
          <p:cNvSpPr/>
          <p:nvPr/>
        </p:nvSpPr>
        <p:spPr>
          <a:xfrm>
            <a:off x="6488428" y="1630243"/>
            <a:ext cx="32400" cy="32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5" name="Google Shape;1845;p11"/>
          <p:cNvSpPr/>
          <p:nvPr/>
        </p:nvSpPr>
        <p:spPr>
          <a:xfrm>
            <a:off x="6530910" y="1162527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6" name="Google Shape;1846;p11"/>
          <p:cNvSpPr/>
          <p:nvPr/>
        </p:nvSpPr>
        <p:spPr>
          <a:xfrm>
            <a:off x="5997478" y="1143475"/>
            <a:ext cx="126000" cy="12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7" name="Google Shape;1847;p11"/>
          <p:cNvSpPr/>
          <p:nvPr/>
        </p:nvSpPr>
        <p:spPr>
          <a:xfrm>
            <a:off x="6678953" y="1391194"/>
            <a:ext cx="54000" cy="54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8" name="Google Shape;1848;p11"/>
          <p:cNvSpPr/>
          <p:nvPr/>
        </p:nvSpPr>
        <p:spPr>
          <a:xfrm>
            <a:off x="7095672" y="1198470"/>
            <a:ext cx="43200" cy="43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9" name="Google Shape;1849;p11"/>
          <p:cNvSpPr/>
          <p:nvPr/>
        </p:nvSpPr>
        <p:spPr>
          <a:xfrm>
            <a:off x="5334158" y="2489105"/>
            <a:ext cx="295117" cy="295117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0" name="Google Shape;1850;p11"/>
          <p:cNvSpPr/>
          <p:nvPr/>
        </p:nvSpPr>
        <p:spPr>
          <a:xfrm>
            <a:off x="5122913" y="2748996"/>
            <a:ext cx="82214" cy="8221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1" name="Google Shape;1851;p11"/>
          <p:cNvSpPr/>
          <p:nvPr/>
        </p:nvSpPr>
        <p:spPr>
          <a:xfrm>
            <a:off x="5096743" y="246434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2" name="Google Shape;1852;p11"/>
          <p:cNvSpPr/>
          <p:nvPr/>
        </p:nvSpPr>
        <p:spPr>
          <a:xfrm>
            <a:off x="4388451" y="2487392"/>
            <a:ext cx="166494" cy="166494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3" name="Google Shape;1853;p11"/>
          <p:cNvSpPr/>
          <p:nvPr/>
        </p:nvSpPr>
        <p:spPr>
          <a:xfrm>
            <a:off x="4257243" y="238621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4" name="Google Shape;1854;p11"/>
          <p:cNvSpPr/>
          <p:nvPr/>
        </p:nvSpPr>
        <p:spPr>
          <a:xfrm>
            <a:off x="4336114" y="226998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5" name="Google Shape;1855;p11"/>
          <p:cNvSpPr/>
          <p:nvPr/>
        </p:nvSpPr>
        <p:spPr>
          <a:xfrm>
            <a:off x="4532934" y="1763067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6" name="Google Shape;1856;p11"/>
          <p:cNvSpPr/>
          <p:nvPr/>
        </p:nvSpPr>
        <p:spPr>
          <a:xfrm>
            <a:off x="5135321" y="1862071"/>
            <a:ext cx="216000" cy="21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7" name="Google Shape;1857;p11"/>
          <p:cNvSpPr/>
          <p:nvPr/>
        </p:nvSpPr>
        <p:spPr>
          <a:xfrm>
            <a:off x="5150449" y="2036241"/>
            <a:ext cx="126000" cy="1260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8" name="Google Shape;1858;p11"/>
          <p:cNvSpPr/>
          <p:nvPr/>
        </p:nvSpPr>
        <p:spPr>
          <a:xfrm>
            <a:off x="5532895" y="1952750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9" name="Google Shape;1859;p11"/>
          <p:cNvSpPr/>
          <p:nvPr/>
        </p:nvSpPr>
        <p:spPr>
          <a:xfrm>
            <a:off x="5353869" y="1806523"/>
            <a:ext cx="158400" cy="158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0" name="Google Shape;1860;p11"/>
          <p:cNvSpPr/>
          <p:nvPr/>
        </p:nvSpPr>
        <p:spPr>
          <a:xfrm>
            <a:off x="5546827" y="1663296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1" name="Google Shape;1861;p11"/>
          <p:cNvSpPr/>
          <p:nvPr/>
        </p:nvSpPr>
        <p:spPr>
          <a:xfrm>
            <a:off x="5392505" y="1992325"/>
            <a:ext cx="82800" cy="82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2" name="Google Shape;1862;p11"/>
          <p:cNvSpPr/>
          <p:nvPr/>
        </p:nvSpPr>
        <p:spPr>
          <a:xfrm>
            <a:off x="5394341" y="2078071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3" name="Google Shape;1863;p11"/>
          <p:cNvSpPr/>
          <p:nvPr/>
        </p:nvSpPr>
        <p:spPr>
          <a:xfrm>
            <a:off x="5490112" y="2117820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4" name="Google Shape;1864;p11"/>
          <p:cNvSpPr/>
          <p:nvPr/>
        </p:nvSpPr>
        <p:spPr>
          <a:xfrm>
            <a:off x="5524893" y="1895106"/>
            <a:ext cx="43200" cy="43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5" name="Google Shape;1865;p11"/>
          <p:cNvSpPr/>
          <p:nvPr/>
        </p:nvSpPr>
        <p:spPr>
          <a:xfrm>
            <a:off x="5467508" y="1435560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6" name="Google Shape;1866;p11"/>
          <p:cNvSpPr/>
          <p:nvPr/>
        </p:nvSpPr>
        <p:spPr>
          <a:xfrm>
            <a:off x="4775403" y="2603159"/>
            <a:ext cx="25200" cy="25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7" name="Google Shape;1867;p11"/>
          <p:cNvSpPr/>
          <p:nvPr/>
        </p:nvSpPr>
        <p:spPr>
          <a:xfrm>
            <a:off x="4633059" y="2438543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8" name="Google Shape;1868;p11"/>
          <p:cNvSpPr/>
          <p:nvPr/>
        </p:nvSpPr>
        <p:spPr>
          <a:xfrm>
            <a:off x="5582629" y="1433827"/>
            <a:ext cx="50400" cy="504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9" name="Google Shape;1869;p11"/>
          <p:cNvSpPr/>
          <p:nvPr/>
        </p:nvSpPr>
        <p:spPr>
          <a:xfrm>
            <a:off x="5626214" y="114602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0" name="Google Shape;1870;p11"/>
          <p:cNvSpPr/>
          <p:nvPr/>
        </p:nvSpPr>
        <p:spPr>
          <a:xfrm>
            <a:off x="5700518" y="1190024"/>
            <a:ext cx="79200" cy="792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1" name="Google Shape;1871;p11"/>
          <p:cNvSpPr/>
          <p:nvPr/>
        </p:nvSpPr>
        <p:spPr>
          <a:xfrm>
            <a:off x="5673576" y="1167080"/>
            <a:ext cx="25200" cy="25200"/>
          </a:xfrm>
          <a:prstGeom prst="ellipse">
            <a:avLst/>
          </a:prstGeom>
          <a:gradFill>
            <a:gsLst>
              <a:gs pos="0">
                <a:srgbClr val="FFDB00">
                  <a:alpha val="74901"/>
                </a:srgbClr>
              </a:gs>
              <a:gs pos="51000">
                <a:srgbClr val="FFDB00">
                  <a:alpha val="74901"/>
                </a:srgbClr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2" name="Google Shape;1872;p11"/>
          <p:cNvSpPr/>
          <p:nvPr/>
        </p:nvSpPr>
        <p:spPr>
          <a:xfrm>
            <a:off x="5677768" y="1075226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3" name="Google Shape;1873;p11"/>
          <p:cNvSpPr/>
          <p:nvPr/>
        </p:nvSpPr>
        <p:spPr>
          <a:xfrm>
            <a:off x="5652107" y="1147541"/>
            <a:ext cx="180493" cy="180493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4" name="Google Shape;1874;p11"/>
          <p:cNvSpPr/>
          <p:nvPr/>
        </p:nvSpPr>
        <p:spPr>
          <a:xfrm>
            <a:off x="5913200" y="1282796"/>
            <a:ext cx="210278" cy="210278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5" name="Google Shape;1875;p11"/>
          <p:cNvSpPr/>
          <p:nvPr/>
        </p:nvSpPr>
        <p:spPr>
          <a:xfrm>
            <a:off x="5758368" y="1242549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6" name="Google Shape;1876;p11"/>
          <p:cNvSpPr/>
          <p:nvPr/>
        </p:nvSpPr>
        <p:spPr>
          <a:xfrm>
            <a:off x="5784456" y="1120893"/>
            <a:ext cx="198000" cy="19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7" name="Google Shape;1877;p11"/>
          <p:cNvSpPr/>
          <p:nvPr/>
        </p:nvSpPr>
        <p:spPr>
          <a:xfrm>
            <a:off x="6194505" y="104957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8" name="Google Shape;1878;p11"/>
          <p:cNvSpPr/>
          <p:nvPr/>
        </p:nvSpPr>
        <p:spPr>
          <a:xfrm>
            <a:off x="6386506" y="123440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9" name="Google Shape;1879;p11"/>
          <p:cNvSpPr/>
          <p:nvPr/>
        </p:nvSpPr>
        <p:spPr>
          <a:xfrm>
            <a:off x="6720239" y="1301558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0" name="Google Shape;1880;p11"/>
          <p:cNvSpPr/>
          <p:nvPr/>
        </p:nvSpPr>
        <p:spPr>
          <a:xfrm>
            <a:off x="5986575" y="1298855"/>
            <a:ext cx="108000" cy="108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1" name="Google Shape;1881;p11"/>
          <p:cNvSpPr/>
          <p:nvPr/>
        </p:nvSpPr>
        <p:spPr>
          <a:xfrm>
            <a:off x="6014388" y="126922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2" name="Google Shape;1882;p11"/>
          <p:cNvSpPr/>
          <p:nvPr/>
        </p:nvSpPr>
        <p:spPr>
          <a:xfrm>
            <a:off x="5917018" y="1385450"/>
            <a:ext cx="97200" cy="97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3" name="Google Shape;1883;p11"/>
          <p:cNvSpPr/>
          <p:nvPr/>
        </p:nvSpPr>
        <p:spPr>
          <a:xfrm>
            <a:off x="5974954" y="1373513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4" name="Google Shape;1884;p11"/>
          <p:cNvSpPr/>
          <p:nvPr/>
        </p:nvSpPr>
        <p:spPr>
          <a:xfrm>
            <a:off x="5986507" y="143513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5" name="Google Shape;1885;p11"/>
          <p:cNvSpPr/>
          <p:nvPr/>
        </p:nvSpPr>
        <p:spPr>
          <a:xfrm>
            <a:off x="5947618" y="1050232"/>
            <a:ext cx="36000" cy="36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6" name="Google Shape;1886;p11"/>
          <p:cNvSpPr/>
          <p:nvPr/>
        </p:nvSpPr>
        <p:spPr>
          <a:xfrm>
            <a:off x="2842317" y="3543313"/>
            <a:ext cx="100800" cy="1008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7" name="Google Shape;1887;p11"/>
          <p:cNvSpPr/>
          <p:nvPr/>
        </p:nvSpPr>
        <p:spPr>
          <a:xfrm>
            <a:off x="2869484" y="3570909"/>
            <a:ext cx="36000" cy="36000"/>
          </a:xfrm>
          <a:prstGeom prst="ellipse">
            <a:avLst/>
          </a:prstGeom>
          <a:gradFill>
            <a:gsLst>
              <a:gs pos="0">
                <a:srgbClr val="00C2ED">
                  <a:alpha val="75686"/>
                </a:srgbClr>
              </a:gs>
              <a:gs pos="51000">
                <a:srgbClr val="00C2ED">
                  <a:alpha val="75686"/>
                </a:srgbClr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8" name="Google Shape;1888;p11"/>
          <p:cNvSpPr/>
          <p:nvPr/>
        </p:nvSpPr>
        <p:spPr>
          <a:xfrm>
            <a:off x="5004457" y="3368159"/>
            <a:ext cx="43200" cy="432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9" name="Google Shape;1889;p11"/>
          <p:cNvSpPr/>
          <p:nvPr/>
        </p:nvSpPr>
        <p:spPr>
          <a:xfrm>
            <a:off x="6010954" y="1374898"/>
            <a:ext cx="453524" cy="453524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0" name="Google Shape;1890;p11"/>
          <p:cNvSpPr/>
          <p:nvPr/>
        </p:nvSpPr>
        <p:spPr>
          <a:xfrm>
            <a:off x="6145487" y="1674719"/>
            <a:ext cx="176400" cy="176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1" name="Google Shape;1891;p11"/>
          <p:cNvSpPr/>
          <p:nvPr/>
        </p:nvSpPr>
        <p:spPr>
          <a:xfrm>
            <a:off x="5344338" y="1519569"/>
            <a:ext cx="115715" cy="115715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2" name="Google Shape;1892;p11"/>
          <p:cNvSpPr/>
          <p:nvPr/>
        </p:nvSpPr>
        <p:spPr>
          <a:xfrm>
            <a:off x="5272055" y="1649121"/>
            <a:ext cx="90000" cy="90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3" name="Google Shape;1893;p11"/>
          <p:cNvSpPr/>
          <p:nvPr/>
        </p:nvSpPr>
        <p:spPr>
          <a:xfrm>
            <a:off x="5276890" y="1729127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4" name="Google Shape;1894;p11"/>
          <p:cNvSpPr/>
          <p:nvPr/>
        </p:nvSpPr>
        <p:spPr>
          <a:xfrm>
            <a:off x="4883052" y="1446252"/>
            <a:ext cx="72000" cy="72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5" name="Google Shape;1895;p11"/>
          <p:cNvSpPr/>
          <p:nvPr/>
        </p:nvSpPr>
        <p:spPr>
          <a:xfrm>
            <a:off x="5166227" y="1730016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6" name="Google Shape;1896;p11"/>
          <p:cNvSpPr/>
          <p:nvPr/>
        </p:nvSpPr>
        <p:spPr>
          <a:xfrm>
            <a:off x="4448033" y="2048871"/>
            <a:ext cx="54000" cy="54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7" name="Google Shape;1897;p11"/>
          <p:cNvSpPr/>
          <p:nvPr/>
        </p:nvSpPr>
        <p:spPr>
          <a:xfrm>
            <a:off x="4735889" y="1962240"/>
            <a:ext cx="209418" cy="209418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8" name="Google Shape;1898;p11"/>
          <p:cNvSpPr/>
          <p:nvPr/>
        </p:nvSpPr>
        <p:spPr>
          <a:xfrm>
            <a:off x="4838207" y="2007989"/>
            <a:ext cx="360973" cy="360973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9" name="Google Shape;1899;p11"/>
          <p:cNvSpPr/>
          <p:nvPr/>
        </p:nvSpPr>
        <p:spPr>
          <a:xfrm>
            <a:off x="5064552" y="2183680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0" name="Google Shape;1900;p11"/>
          <p:cNvSpPr/>
          <p:nvPr/>
        </p:nvSpPr>
        <p:spPr>
          <a:xfrm>
            <a:off x="4846324" y="2026770"/>
            <a:ext cx="237600" cy="2376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1" name="Google Shape;1901;p11"/>
          <p:cNvSpPr/>
          <p:nvPr/>
        </p:nvSpPr>
        <p:spPr>
          <a:xfrm>
            <a:off x="4616648" y="211417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2" name="Google Shape;1902;p11"/>
          <p:cNvSpPr/>
          <p:nvPr/>
        </p:nvSpPr>
        <p:spPr>
          <a:xfrm>
            <a:off x="4710564" y="2271634"/>
            <a:ext cx="105281" cy="1052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3" name="Google Shape;1903;p11"/>
          <p:cNvSpPr/>
          <p:nvPr/>
        </p:nvSpPr>
        <p:spPr>
          <a:xfrm>
            <a:off x="4746339" y="1774577"/>
            <a:ext cx="147081" cy="147081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4" name="Google Shape;1904;p11"/>
          <p:cNvSpPr/>
          <p:nvPr/>
        </p:nvSpPr>
        <p:spPr>
          <a:xfrm>
            <a:off x="4773599" y="1739294"/>
            <a:ext cx="90000" cy="90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5" name="Google Shape;1905;p11"/>
          <p:cNvSpPr/>
          <p:nvPr/>
        </p:nvSpPr>
        <p:spPr>
          <a:xfrm>
            <a:off x="4257284" y="2443449"/>
            <a:ext cx="108000" cy="108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6" name="Google Shape;1906;p11"/>
          <p:cNvSpPr/>
          <p:nvPr/>
        </p:nvSpPr>
        <p:spPr>
          <a:xfrm>
            <a:off x="4087958" y="2514570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7" name="Google Shape;1907;p11"/>
          <p:cNvSpPr/>
          <p:nvPr/>
        </p:nvSpPr>
        <p:spPr>
          <a:xfrm>
            <a:off x="4396093" y="22725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8" name="Google Shape;1908;p11"/>
          <p:cNvSpPr/>
          <p:nvPr/>
        </p:nvSpPr>
        <p:spPr>
          <a:xfrm>
            <a:off x="3814723" y="1909745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9" name="Google Shape;1909;p11"/>
          <p:cNvSpPr/>
          <p:nvPr/>
        </p:nvSpPr>
        <p:spPr>
          <a:xfrm>
            <a:off x="3819821" y="2493367"/>
            <a:ext cx="88296" cy="8829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0" name="Google Shape;1910;p11"/>
          <p:cNvSpPr/>
          <p:nvPr/>
        </p:nvSpPr>
        <p:spPr>
          <a:xfrm>
            <a:off x="3844726" y="2543152"/>
            <a:ext cx="61200" cy="612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1" name="Google Shape;1911;p11"/>
          <p:cNvSpPr/>
          <p:nvPr/>
        </p:nvSpPr>
        <p:spPr>
          <a:xfrm>
            <a:off x="5071511" y="2773602"/>
            <a:ext cx="50400" cy="50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2" name="Google Shape;1912;p11"/>
          <p:cNvSpPr/>
          <p:nvPr/>
        </p:nvSpPr>
        <p:spPr>
          <a:xfrm>
            <a:off x="5681587" y="2637065"/>
            <a:ext cx="36000" cy="360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3" name="Google Shape;1913;p11"/>
          <p:cNvSpPr/>
          <p:nvPr/>
        </p:nvSpPr>
        <p:spPr>
          <a:xfrm>
            <a:off x="5459156" y="2485163"/>
            <a:ext cx="32400" cy="324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4" name="Google Shape;1914;p11"/>
          <p:cNvSpPr/>
          <p:nvPr/>
        </p:nvSpPr>
        <p:spPr>
          <a:xfrm>
            <a:off x="5125963" y="1984977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5" name="Google Shape;1915;p11"/>
          <p:cNvSpPr/>
          <p:nvPr/>
        </p:nvSpPr>
        <p:spPr>
          <a:xfrm>
            <a:off x="4980104" y="1916121"/>
            <a:ext cx="233036" cy="233036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6" name="Google Shape;1916;p11"/>
          <p:cNvSpPr/>
          <p:nvPr/>
        </p:nvSpPr>
        <p:spPr>
          <a:xfrm>
            <a:off x="5127112" y="1875796"/>
            <a:ext cx="156489" cy="156489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7" name="Google Shape;1917;p11"/>
          <p:cNvSpPr/>
          <p:nvPr/>
        </p:nvSpPr>
        <p:spPr>
          <a:xfrm>
            <a:off x="3119195" y="2667080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8" name="Google Shape;1918;p11"/>
          <p:cNvSpPr/>
          <p:nvPr/>
        </p:nvSpPr>
        <p:spPr>
          <a:xfrm>
            <a:off x="4822208" y="1883977"/>
            <a:ext cx="162000" cy="162000"/>
          </a:xfrm>
          <a:prstGeom prst="ellipse">
            <a:avLst/>
          </a:prstGeom>
          <a:gradFill>
            <a:gsLst>
              <a:gs pos="0">
                <a:srgbClr val="00C2ED"/>
              </a:gs>
              <a:gs pos="51000">
                <a:srgbClr val="00C2ED"/>
              </a:gs>
              <a:gs pos="100000">
                <a:srgbClr val="5FECF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9" name="Google Shape;1919;p11"/>
          <p:cNvSpPr/>
          <p:nvPr/>
        </p:nvSpPr>
        <p:spPr>
          <a:xfrm>
            <a:off x="4790266" y="1877774"/>
            <a:ext cx="72000" cy="720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0" name="Google Shape;1920;p11"/>
          <p:cNvSpPr/>
          <p:nvPr/>
        </p:nvSpPr>
        <p:spPr>
          <a:xfrm>
            <a:off x="4745887" y="1691822"/>
            <a:ext cx="67608" cy="67608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1" name="Google Shape;1921;p11"/>
          <p:cNvSpPr/>
          <p:nvPr/>
        </p:nvSpPr>
        <p:spPr>
          <a:xfrm>
            <a:off x="5199863" y="1870518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2" name="Google Shape;1922;p11"/>
          <p:cNvSpPr/>
          <p:nvPr/>
        </p:nvSpPr>
        <p:spPr>
          <a:xfrm>
            <a:off x="6004290" y="1574597"/>
            <a:ext cx="54000" cy="54000"/>
          </a:xfrm>
          <a:prstGeom prst="ellipse">
            <a:avLst/>
          </a:prstGeom>
          <a:gradFill>
            <a:gsLst>
              <a:gs pos="0">
                <a:srgbClr val="FF6473">
                  <a:alpha val="75294"/>
                </a:srgbClr>
              </a:gs>
              <a:gs pos="51000">
                <a:srgbClr val="FF6473">
                  <a:alpha val="75294"/>
                </a:srgbClr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3" name="Google Shape;1923;p11"/>
          <p:cNvSpPr/>
          <p:nvPr/>
        </p:nvSpPr>
        <p:spPr>
          <a:xfrm>
            <a:off x="4335984" y="2270810"/>
            <a:ext cx="61200" cy="61200"/>
          </a:xfrm>
          <a:prstGeom prst="ellipse">
            <a:avLst/>
          </a:prstGeom>
          <a:gradFill>
            <a:gsLst>
              <a:gs pos="0">
                <a:srgbClr val="78D200"/>
              </a:gs>
              <a:gs pos="51000">
                <a:srgbClr val="78D200"/>
              </a:gs>
              <a:gs pos="100000">
                <a:srgbClr val="AEEC2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4" name="Google Shape;1924;p11"/>
          <p:cNvSpPr/>
          <p:nvPr/>
        </p:nvSpPr>
        <p:spPr>
          <a:xfrm>
            <a:off x="5694897" y="1198071"/>
            <a:ext cx="82800" cy="828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5" name="Google Shape;1925;p11"/>
          <p:cNvSpPr/>
          <p:nvPr/>
        </p:nvSpPr>
        <p:spPr>
          <a:xfrm>
            <a:off x="5754705" y="1319496"/>
            <a:ext cx="68400" cy="684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6" name="Google Shape;1926;p11"/>
          <p:cNvSpPr/>
          <p:nvPr/>
        </p:nvSpPr>
        <p:spPr>
          <a:xfrm>
            <a:off x="4565980" y="1992325"/>
            <a:ext cx="64800" cy="64800"/>
          </a:xfrm>
          <a:prstGeom prst="ellipse">
            <a:avLst/>
          </a:prstGeom>
          <a:gradFill>
            <a:gsLst>
              <a:gs pos="0">
                <a:srgbClr val="FFDB00"/>
              </a:gs>
              <a:gs pos="51000">
                <a:srgbClr val="FFDB00"/>
              </a:gs>
              <a:gs pos="100000">
                <a:srgbClr val="FFEF0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7" name="Google Shape;1927;p11"/>
          <p:cNvSpPr/>
          <p:nvPr/>
        </p:nvSpPr>
        <p:spPr>
          <a:xfrm>
            <a:off x="3360869" y="3515268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8" name="Google Shape;1928;p11"/>
          <p:cNvSpPr/>
          <p:nvPr/>
        </p:nvSpPr>
        <p:spPr>
          <a:xfrm>
            <a:off x="2953755" y="3886834"/>
            <a:ext cx="25200" cy="252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9" name="Google Shape;1929;p11"/>
          <p:cNvSpPr/>
          <p:nvPr/>
        </p:nvSpPr>
        <p:spPr>
          <a:xfrm>
            <a:off x="3500928" y="2955828"/>
            <a:ext cx="72000" cy="72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0" name="Google Shape;1930;p11"/>
          <p:cNvSpPr/>
          <p:nvPr/>
        </p:nvSpPr>
        <p:spPr>
          <a:xfrm>
            <a:off x="3589689" y="3210427"/>
            <a:ext cx="36000" cy="36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1" name="Google Shape;1931;p11"/>
          <p:cNvSpPr/>
          <p:nvPr/>
        </p:nvSpPr>
        <p:spPr>
          <a:xfrm>
            <a:off x="1304925" y="622300"/>
            <a:ext cx="6607175" cy="5168809"/>
          </a:xfrm>
          <a:prstGeom prst="rect">
            <a:avLst/>
          </a:prstGeom>
          <a:solidFill>
            <a:schemeClr val="lt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2" name="Google Shape;1932;p11"/>
          <p:cNvSpPr/>
          <p:nvPr/>
        </p:nvSpPr>
        <p:spPr>
          <a:xfrm>
            <a:off x="3558503" y="2906680"/>
            <a:ext cx="900000" cy="900000"/>
          </a:xfrm>
          <a:prstGeom prst="ellipse">
            <a:avLst/>
          </a:prstGeom>
          <a:gradFill>
            <a:gsLst>
              <a:gs pos="0">
                <a:srgbClr val="FF6473"/>
              </a:gs>
              <a:gs pos="51000">
                <a:srgbClr val="FF6473"/>
              </a:gs>
              <a:gs pos="100000">
                <a:srgbClr val="FFA0B4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70F1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33" name="Google Shape;1933;p11"/>
          <p:cNvGrpSpPr/>
          <p:nvPr/>
        </p:nvGrpSpPr>
        <p:grpSpPr>
          <a:xfrm>
            <a:off x="4711141" y="2295844"/>
            <a:ext cx="3124698" cy="2108200"/>
            <a:chOff x="6555616" y="2034238"/>
            <a:chExt cx="3166054" cy="2108200"/>
          </a:xfrm>
        </p:grpSpPr>
        <p:sp>
          <p:nvSpPr>
            <p:cNvPr id="1934" name="Google Shape;1934;p11"/>
            <p:cNvSpPr txBox="1"/>
            <p:nvPr/>
          </p:nvSpPr>
          <p:spPr>
            <a:xfrm>
              <a:off x="6655088" y="2034238"/>
              <a:ext cx="3066582" cy="210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-US" sz="2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And this is India.</a:t>
              </a:r>
              <a:endParaRPr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35" name="Google Shape;1935;p11"/>
            <p:cNvSpPr/>
            <p:nvPr/>
          </p:nvSpPr>
          <p:spPr>
            <a:xfrm rot="-5400000">
              <a:off x="6526983" y="3034963"/>
              <a:ext cx="164019" cy="106752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936" name="Google Shape;1936;p11"/>
          <p:cNvCxnSpPr/>
          <p:nvPr/>
        </p:nvCxnSpPr>
        <p:spPr>
          <a:xfrm>
            <a:off x="850900" y="5868942"/>
            <a:ext cx="8293100" cy="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37" name="Google Shape;1937;p11"/>
          <p:cNvCxnSpPr/>
          <p:nvPr/>
        </p:nvCxnSpPr>
        <p:spPr>
          <a:xfrm>
            <a:off x="930275" y="779533"/>
            <a:ext cx="0" cy="5169600"/>
          </a:xfrm>
          <a:prstGeom prst="straightConnector1">
            <a:avLst/>
          </a:prstGeom>
          <a:noFill/>
          <a:ln w="28575" cap="sq" cmpd="sng">
            <a:solidFill>
              <a:srgbClr val="53819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38" name="Google Shape;1938;p11"/>
          <p:cNvSpPr txBox="1"/>
          <p:nvPr/>
        </p:nvSpPr>
        <p:spPr>
          <a:xfrm>
            <a:off x="927098" y="717456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Lifespan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39" name="Google Shape;1939;p11"/>
          <p:cNvSpPr txBox="1"/>
          <p:nvPr/>
        </p:nvSpPr>
        <p:spPr>
          <a:xfrm>
            <a:off x="7051587" y="5341942"/>
            <a:ext cx="2264486" cy="49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36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Income</a:t>
            </a:r>
            <a:endParaRPr sz="36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40" name="Google Shape;1940;p11"/>
          <p:cNvSpPr txBox="1"/>
          <p:nvPr/>
        </p:nvSpPr>
        <p:spPr>
          <a:xfrm>
            <a:off x="3093167" y="5938266"/>
            <a:ext cx="1518229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41" name="Google Shape;1941;p11"/>
          <p:cNvSpPr txBox="1"/>
          <p:nvPr/>
        </p:nvSpPr>
        <p:spPr>
          <a:xfrm>
            <a:off x="5290997" y="5938266"/>
            <a:ext cx="1806236" cy="512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19F"/>
              </a:buClr>
              <a:buFont typeface="Trebuchet MS"/>
              <a:buNone/>
            </a:pPr>
            <a:r>
              <a:rPr lang="en-US" sz="2800" b="1" i="0" u="none" strike="noStrike" cap="none">
                <a:solidFill>
                  <a:srgbClr val="53819F"/>
                </a:solidFill>
                <a:latin typeface="Trebuchet MS"/>
                <a:ea typeface="Trebuchet MS"/>
                <a:cs typeface="Trebuchet MS"/>
                <a:sym typeface="Trebuchet MS"/>
              </a:rPr>
              <a:t>$50 000</a:t>
            </a:r>
            <a:endParaRPr sz="2800" b="1" i="0" u="none" strike="noStrike" cap="none">
              <a:solidFill>
                <a:srgbClr val="53819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7484D3609FEA4789D36897F89BE21E" ma:contentTypeVersion="11" ma:contentTypeDescription="Crée un document." ma:contentTypeScope="" ma:versionID="7eea3d9c249d5298a5e6520de1d3cd1e">
  <xsd:schema xmlns:xsd="http://www.w3.org/2001/XMLSchema" xmlns:xs="http://www.w3.org/2001/XMLSchema" xmlns:p="http://schemas.microsoft.com/office/2006/metadata/properties" xmlns:ns3="558acd6a-0b78-49e0-914f-13112f43cba3" xmlns:ns4="4ce5eab5-2dfd-43db-9fc3-67a110d2750b" targetNamespace="http://schemas.microsoft.com/office/2006/metadata/properties" ma:root="true" ma:fieldsID="0782db66c926cc2258257aef17c52c51" ns3:_="" ns4:_="">
    <xsd:import namespace="558acd6a-0b78-49e0-914f-13112f43cba3"/>
    <xsd:import namespace="4ce5eab5-2dfd-43db-9fc3-67a110d275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acd6a-0b78-49e0-914f-13112f43cb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5eab5-2dfd-43db-9fc3-67a110d27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9A3FD5-1E62-4DD4-ABB3-D8C42EAC19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8acd6a-0b78-49e0-914f-13112f43cba3"/>
    <ds:schemaRef ds:uri="4ce5eab5-2dfd-43db-9fc3-67a110d27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A0A7DE-9C2F-4791-8D7D-940FCD0BA2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31BFBF-7DEC-46DA-AB46-6DC30F3DD9D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ce5eab5-2dfd-43db-9fc3-67a110d2750b"/>
    <ds:schemaRef ds:uri="http://purl.org/dc/dcmitype/"/>
    <ds:schemaRef ds:uri="http://schemas.microsoft.com/office/infopath/2007/PartnerControls"/>
    <ds:schemaRef ds:uri="http://purl.org/dc/elements/1.1/"/>
    <ds:schemaRef ds:uri="558acd6a-0b78-49e0-914f-13112f43cba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1490</Words>
  <Application>Microsoft Office PowerPoint</Application>
  <PresentationFormat>On-screen Show (4:3)</PresentationFormat>
  <Paragraphs>284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Verdana</vt:lpstr>
      <vt:lpstr>2_Office-tema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Matthew Podbury</cp:lastModifiedBy>
  <cp:revision>1</cp:revision>
  <dcterms:modified xsi:type="dcterms:W3CDTF">2019-08-26T12:25:41Z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0x0101009B7484D3609FEA4789D36897F89BE21E</vt:lpwstr>
  </property>
</Properties>
</file>